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1"/>
  </p:notesMasterIdLst>
  <p:handoutMasterIdLst>
    <p:handoutMasterId r:id="rId12"/>
  </p:handoutMasterIdLst>
  <p:sldIdLst>
    <p:sldId id="436" r:id="rId5"/>
    <p:sldId id="437" r:id="rId6"/>
    <p:sldId id="440" r:id="rId7"/>
    <p:sldId id="442" r:id="rId8"/>
    <p:sldId id="443" r:id="rId9"/>
    <p:sldId id="43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187"/>
    <a:srgbClr val="0C4046"/>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E3FDE45-AF77-4B5C-9715-49D594BDF05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5394" autoAdjust="0"/>
  </p:normalViewPr>
  <p:slideViewPr>
    <p:cSldViewPr snapToGrid="0">
      <p:cViewPr varScale="1">
        <p:scale>
          <a:sx n="68" d="100"/>
          <a:sy n="68" d="100"/>
        </p:scale>
        <p:origin x="816" y="60"/>
      </p:cViewPr>
      <p:guideLst/>
    </p:cSldViewPr>
  </p:slideViewPr>
  <p:outlineViewPr>
    <p:cViewPr>
      <p:scale>
        <a:sx n="33" d="100"/>
        <a:sy n="33" d="100"/>
      </p:scale>
      <p:origin x="0" y="-17146"/>
    </p:cViewPr>
  </p:outlineViewPr>
  <p:notesTextViewPr>
    <p:cViewPr>
      <p:scale>
        <a:sx n="1" d="1"/>
        <a:sy n="1" d="1"/>
      </p:scale>
      <p:origin x="0" y="0"/>
    </p:cViewPr>
  </p:notesTextViewPr>
  <p:sorterViewPr>
    <p:cViewPr varScale="1">
      <p:scale>
        <a:sx n="1" d="1"/>
        <a:sy n="1" d="1"/>
      </p:scale>
      <p:origin x="0" y="-8717"/>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E4D2272-D660-A337-AEF3-BE066BD545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1FE5A70-71C2-F335-270C-B94537340C5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DC5A369-CA0E-4FC6-90EE-5FA969A08EF8}" type="datetimeFigureOut">
              <a:rPr lang="en-US" smtClean="0"/>
              <a:t>8/31/2024</a:t>
            </a:fld>
            <a:endParaRPr lang="en-US" dirty="0"/>
          </a:p>
        </p:txBody>
      </p:sp>
      <p:sp>
        <p:nvSpPr>
          <p:cNvPr id="4" name="Footer Placeholder 3">
            <a:extLst>
              <a:ext uri="{FF2B5EF4-FFF2-40B4-BE49-F238E27FC236}">
                <a16:creationId xmlns:a16="http://schemas.microsoft.com/office/drawing/2014/main" id="{D91E1B03-0F86-16E7-11BE-81F9F4CD66B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C4524B8-3914-99B2-2620-0F2A88D335A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9210F9-8331-407C-A034-F95DCB303EBC}" type="slidenum">
              <a:rPr lang="en-US" smtClean="0"/>
              <a:t>‹#›</a:t>
            </a:fld>
            <a:endParaRPr lang="en-US" dirty="0"/>
          </a:p>
        </p:txBody>
      </p:sp>
    </p:spTree>
    <p:extLst>
      <p:ext uri="{BB962C8B-B14F-4D97-AF65-F5344CB8AC3E}">
        <p14:creationId xmlns:p14="http://schemas.microsoft.com/office/powerpoint/2010/main" val="931005878"/>
      </p:ext>
    </p:extLst>
  </p:cSld>
  <p:clrMap bg1="lt1" tx1="dk1" bg2="lt2" tx2="dk2" accent1="accent1" accent2="accent2" accent3="accent3" accent4="accent4" accent5="accent5" accent6="accent6" hlink="hlink" folHlink="folHlink"/>
</p:handoutMaster>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4AB06A-EEDC-421C-B5A0-5E9E5241A8E5}" type="datetimeFigureOut">
              <a:rPr lang="en-US" smtClean="0"/>
              <a:t>8/31/2024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BF9438-3EEF-4192-9815-F6F44770AEF7}" type="slidenum">
              <a:rPr lang="en-US" smtClean="0"/>
              <a:t>‹#›</a:t>
            </a:fld>
            <a:endParaRPr lang="en-US" dirty="0"/>
          </a:p>
        </p:txBody>
      </p:sp>
    </p:spTree>
    <p:extLst>
      <p:ext uri="{BB962C8B-B14F-4D97-AF65-F5344CB8AC3E}">
        <p14:creationId xmlns:p14="http://schemas.microsoft.com/office/powerpoint/2010/main" val="26522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1</a:t>
            </a:fld>
            <a:endParaRPr lang="en-US" dirty="0"/>
          </a:p>
        </p:txBody>
      </p:sp>
    </p:spTree>
    <p:extLst>
      <p:ext uri="{BB962C8B-B14F-4D97-AF65-F5344CB8AC3E}">
        <p14:creationId xmlns:p14="http://schemas.microsoft.com/office/powerpoint/2010/main" val="23690477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2</a:t>
            </a:fld>
            <a:endParaRPr lang="en-US" dirty="0"/>
          </a:p>
        </p:txBody>
      </p:sp>
    </p:spTree>
    <p:extLst>
      <p:ext uri="{BB962C8B-B14F-4D97-AF65-F5344CB8AC3E}">
        <p14:creationId xmlns:p14="http://schemas.microsoft.com/office/powerpoint/2010/main" val="12446300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3</a:t>
            </a:fld>
            <a:endParaRPr lang="en-US" dirty="0"/>
          </a:p>
        </p:txBody>
      </p:sp>
    </p:spTree>
    <p:extLst>
      <p:ext uri="{BB962C8B-B14F-4D97-AF65-F5344CB8AC3E}">
        <p14:creationId xmlns:p14="http://schemas.microsoft.com/office/powerpoint/2010/main" val="199377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4</a:t>
            </a:fld>
            <a:endParaRPr lang="en-US" dirty="0"/>
          </a:p>
        </p:txBody>
      </p:sp>
    </p:spTree>
    <p:extLst>
      <p:ext uri="{BB962C8B-B14F-4D97-AF65-F5344CB8AC3E}">
        <p14:creationId xmlns:p14="http://schemas.microsoft.com/office/powerpoint/2010/main" val="1375002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5</a:t>
            </a:fld>
            <a:endParaRPr lang="en-US" dirty="0"/>
          </a:p>
        </p:txBody>
      </p:sp>
    </p:spTree>
    <p:extLst>
      <p:ext uri="{BB962C8B-B14F-4D97-AF65-F5344CB8AC3E}">
        <p14:creationId xmlns:p14="http://schemas.microsoft.com/office/powerpoint/2010/main" val="3689266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BF9438-3EEF-4192-9815-F6F44770AEF7}" type="slidenum">
              <a:rPr lang="en-US" smtClean="0"/>
              <a:t>6</a:t>
            </a:fld>
            <a:endParaRPr lang="en-US" dirty="0"/>
          </a:p>
        </p:txBody>
      </p:sp>
    </p:spTree>
    <p:extLst>
      <p:ext uri="{BB962C8B-B14F-4D97-AF65-F5344CB8AC3E}">
        <p14:creationId xmlns:p14="http://schemas.microsoft.com/office/powerpoint/2010/main" val="3284469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D9960-406F-4187-A0E6-BD19C684039A}"/>
              </a:ext>
            </a:extLst>
          </p:cNvPr>
          <p:cNvSpPr>
            <a:spLocks noGrp="1"/>
          </p:cNvSpPr>
          <p:nvPr>
            <p:ph type="ctrTitle"/>
          </p:nvPr>
        </p:nvSpPr>
        <p:spPr>
          <a:xfrm>
            <a:off x="1249326" y="919716"/>
            <a:ext cx="8504275" cy="3551275"/>
          </a:xfrm>
        </p:spPr>
        <p:txBody>
          <a:bodyPr anchor="b">
            <a:normAutofit/>
          </a:bodyPr>
          <a:lstStyle>
            <a:lvl1pPr algn="l">
              <a:lnSpc>
                <a:spcPct val="100000"/>
              </a:lnSpc>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27E7FE-647D-4B2F-BA13-AB3ED4C5CF5A}"/>
              </a:ext>
            </a:extLst>
          </p:cNvPr>
          <p:cNvSpPr>
            <a:spLocks noGrp="1"/>
          </p:cNvSpPr>
          <p:nvPr>
            <p:ph type="subTitle" idx="1"/>
          </p:nvPr>
        </p:nvSpPr>
        <p:spPr>
          <a:xfrm>
            <a:off x="1249326" y="4795284"/>
            <a:ext cx="8504275" cy="1084522"/>
          </a:xfrm>
        </p:spPr>
        <p:txBody>
          <a:bodyPr>
            <a:normAutofit/>
          </a:bodyPr>
          <a:lstStyle>
            <a:lvl1pPr marL="0" indent="0" algn="l">
              <a:lnSpc>
                <a:spcPct val="120000"/>
              </a:lnSpc>
              <a:buNone/>
              <a:defRPr sz="16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A5EF785-E0A7-4496-A5BA-49B0156F2628}"/>
              </a:ext>
            </a:extLst>
          </p:cNvPr>
          <p:cNvSpPr>
            <a:spLocks noGrp="1"/>
          </p:cNvSpPr>
          <p:nvPr>
            <p:ph type="dt" sz="half" idx="10"/>
          </p:nvPr>
        </p:nvSpPr>
        <p:spPr>
          <a:xfrm>
            <a:off x="8964706" y="6433202"/>
            <a:ext cx="2426446" cy="367841"/>
          </a:xfrm>
        </p:spPr>
        <p:txBody>
          <a:bodyPr/>
          <a:lstStyle/>
          <a:p>
            <a:endParaRPr lang="en-US" dirty="0"/>
          </a:p>
        </p:txBody>
      </p:sp>
      <p:sp>
        <p:nvSpPr>
          <p:cNvPr id="5" name="Footer Placeholder 4">
            <a:extLst>
              <a:ext uri="{FF2B5EF4-FFF2-40B4-BE49-F238E27FC236}">
                <a16:creationId xmlns:a16="http://schemas.microsoft.com/office/drawing/2014/main" id="{4742C627-38A1-4A14-8822-D8D33751CA30}"/>
              </a:ext>
            </a:extLst>
          </p:cNvPr>
          <p:cNvSpPr>
            <a:spLocks noGrp="1"/>
          </p:cNvSpPr>
          <p:nvPr>
            <p:ph type="ftr" sz="quarter" idx="11"/>
          </p:nvPr>
        </p:nvSpPr>
        <p:spPr/>
        <p:txBody>
          <a:bodyPr/>
          <a:lstStyle/>
          <a:p>
            <a:endParaRPr lang="en-US" sz="1000" dirty="0"/>
          </a:p>
        </p:txBody>
      </p:sp>
      <p:sp>
        <p:nvSpPr>
          <p:cNvPr id="6" name="Slide Number Placeholder 5">
            <a:extLst>
              <a:ext uri="{FF2B5EF4-FFF2-40B4-BE49-F238E27FC236}">
                <a16:creationId xmlns:a16="http://schemas.microsoft.com/office/drawing/2014/main" id="{2EEBE346-5F34-48CD-8928-DA8567AEDD15}"/>
              </a:ext>
            </a:extLst>
          </p:cNvPr>
          <p:cNvSpPr>
            <a:spLocks noGrp="1"/>
          </p:cNvSpPr>
          <p:nvPr>
            <p:ph type="sldNum" sz="quarter" idx="12"/>
          </p:nvPr>
        </p:nvSpPr>
        <p:spPr>
          <a:xfrm>
            <a:off x="11391152" y="6433203"/>
            <a:ext cx="702781" cy="367842"/>
          </a:xfrm>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202236382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B05F0-2B44-47BC-86B3-58E2C7080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A5B5DA-7628-4AC1-8EAE-5010C2A981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A4E7C3-7830-49F3-9F45-4B2F2B4CAC93}"/>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1845E328-AD12-449C-BE6E-76DF005E8686}"/>
              </a:ext>
            </a:extLst>
          </p:cNvPr>
          <p:cNvSpPr>
            <a:spLocks noGrp="1"/>
          </p:cNvSpPr>
          <p:nvPr>
            <p:ph type="ftr" sz="quarter" idx="11"/>
          </p:nvPr>
        </p:nvSpPr>
        <p:spPr/>
        <p:txBody>
          <a:bodyPr/>
          <a:lstStyle/>
          <a:p>
            <a:endParaRPr lang="en-US" sz="1000" dirty="0"/>
          </a:p>
        </p:txBody>
      </p:sp>
      <p:sp>
        <p:nvSpPr>
          <p:cNvPr id="6" name="Slide Number Placeholder 5">
            <a:extLst>
              <a:ext uri="{FF2B5EF4-FFF2-40B4-BE49-F238E27FC236}">
                <a16:creationId xmlns:a16="http://schemas.microsoft.com/office/drawing/2014/main" id="{7F0F374F-390D-49D8-A7C8-5BEFA3532345}"/>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74985615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50F530-2925-4F98-89EC-95C2EC4769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A79366-3281-483D-8731-0D01B2B24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5ED8B2-BE7F-4417-8A8A-A95C8BB7082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A01A0D96-671F-4A85-89C6-946624CB1E0B}"/>
              </a:ext>
            </a:extLst>
          </p:cNvPr>
          <p:cNvSpPr>
            <a:spLocks noGrp="1"/>
          </p:cNvSpPr>
          <p:nvPr>
            <p:ph type="ftr" sz="quarter" idx="11"/>
          </p:nvPr>
        </p:nvSpPr>
        <p:spPr/>
        <p:txBody>
          <a:bodyPr/>
          <a:lstStyle/>
          <a:p>
            <a:endParaRPr lang="en-US" sz="1000" dirty="0"/>
          </a:p>
        </p:txBody>
      </p:sp>
      <p:sp>
        <p:nvSpPr>
          <p:cNvPr id="6" name="Slide Number Placeholder 5">
            <a:extLst>
              <a:ext uri="{FF2B5EF4-FFF2-40B4-BE49-F238E27FC236}">
                <a16:creationId xmlns:a16="http://schemas.microsoft.com/office/drawing/2014/main" id="{585BA434-2E32-4719-B45C-0490D685265D}"/>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203611012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1">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5040DA2-B75D-1B49-51F9-967501F7F67B}"/>
              </a:ext>
            </a:extLst>
          </p:cNvPr>
          <p:cNvSpPr>
            <a:spLocks noGrp="1"/>
          </p:cNvSpPr>
          <p:nvPr>
            <p:ph type="title" hasCustomPrompt="1"/>
          </p:nvPr>
        </p:nvSpPr>
        <p:spPr>
          <a:xfrm>
            <a:off x="994876" y="887638"/>
            <a:ext cx="10202248" cy="5094496"/>
          </a:xfrm>
        </p:spPr>
        <p:txBody>
          <a:bodyPr/>
          <a:lstStyle>
            <a:lvl1pPr algn="ctr">
              <a:defRPr sz="4800">
                <a:solidFill>
                  <a:schemeClr val="bg1"/>
                </a:solidFill>
              </a:defRPr>
            </a:lvl1pPr>
          </a:lstStyle>
          <a:p>
            <a:r>
              <a:rPr lang="en-US" dirty="0"/>
              <a:t>Click to add title</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dirty="0"/>
          </a:p>
        </p:txBody>
      </p:sp>
      <p:sp>
        <p:nvSpPr>
          <p:cNvPr id="2" name="Rectangle 1">
            <a:extLst>
              <a:ext uri="{FF2B5EF4-FFF2-40B4-BE49-F238E27FC236}">
                <a16:creationId xmlns:a16="http://schemas.microsoft.com/office/drawing/2014/main" id="{8E93BDAB-CB06-403B-00FD-9D1C2812A298}"/>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A6FB1FDB-9C8A-890A-5051-8D49E105FD49}"/>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21">
            <a:extLst>
              <a:ext uri="{FF2B5EF4-FFF2-40B4-BE49-F238E27FC236}">
                <a16:creationId xmlns:a16="http://schemas.microsoft.com/office/drawing/2014/main" id="{46056E81-9CB5-42E9-6689-B711F575C8F2}"/>
              </a:ext>
              <a:ext uri="{C183D7F6-B498-43B3-948B-1728B52AA6E4}">
                <adec:decorative xmlns:adec="http://schemas.microsoft.com/office/drawing/2017/decorative" val="1"/>
              </a:ext>
            </a:extLst>
          </p:cNvPr>
          <p:cNvSpPr/>
          <p:nvPr userDrawn="1"/>
        </p:nvSpPr>
        <p:spPr>
          <a:xfrm flipV="1">
            <a:off x="8981493" y="0"/>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22">
            <a:extLst>
              <a:ext uri="{FF2B5EF4-FFF2-40B4-BE49-F238E27FC236}">
                <a16:creationId xmlns:a16="http://schemas.microsoft.com/office/drawing/2014/main" id="{3D075254-6FC4-6738-BBBE-1BACB99E424A}"/>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056202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About 1">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5BA2562-20F9-9DC8-81EB-6ED26B24D7E3}"/>
              </a:ext>
              <a:ext uri="{C183D7F6-B498-43B3-948B-1728B52AA6E4}">
                <adec:decorative xmlns:adec="http://schemas.microsoft.com/office/drawing/2017/decorative" val="1"/>
              </a:ext>
            </a:extLst>
          </p:cNvPr>
          <p:cNvSpPr/>
          <p:nvPr userDrawn="1"/>
        </p:nvSpPr>
        <p:spPr>
          <a:xfrm>
            <a:off x="1" y="5983099"/>
            <a:ext cx="12192000" cy="873925"/>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25">
            <a:extLst>
              <a:ext uri="{FF2B5EF4-FFF2-40B4-BE49-F238E27FC236}">
                <a16:creationId xmlns:a16="http://schemas.microsoft.com/office/drawing/2014/main" id="{369E878B-C75C-98DC-B694-2C40507C4945}"/>
              </a:ext>
              <a:ext uri="{C183D7F6-B498-43B3-948B-1728B52AA6E4}">
                <adec:decorative xmlns:adec="http://schemas.microsoft.com/office/drawing/2017/decorative" val="1"/>
              </a:ext>
            </a:extLst>
          </p:cNvPr>
          <p:cNvSpPr/>
          <p:nvPr userDrawn="1"/>
        </p:nvSpPr>
        <p:spPr>
          <a:xfrm>
            <a:off x="8991644" y="3657675"/>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27">
            <a:extLst>
              <a:ext uri="{FF2B5EF4-FFF2-40B4-BE49-F238E27FC236}">
                <a16:creationId xmlns:a16="http://schemas.microsoft.com/office/drawing/2014/main" id="{DC03A063-67E0-718E-206C-6C807C20026A}"/>
              </a:ext>
              <a:ext uri="{C183D7F6-B498-43B3-948B-1728B52AA6E4}">
                <adec:decorative xmlns:adec="http://schemas.microsoft.com/office/drawing/2017/decorative" val="1"/>
              </a:ext>
            </a:extLst>
          </p:cNvPr>
          <p:cNvSpPr>
            <a:spLocks noChangeAspect="1"/>
          </p:cNvSpPr>
          <p:nvPr userDrawn="1"/>
        </p:nvSpPr>
        <p:spPr>
          <a:xfrm flipH="1" flipV="1">
            <a:off x="0" y="-5"/>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30">
            <a:extLst>
              <a:ext uri="{FF2B5EF4-FFF2-40B4-BE49-F238E27FC236}">
                <a16:creationId xmlns:a16="http://schemas.microsoft.com/office/drawing/2014/main" id="{6D86FEEF-2721-A616-B636-7C6F8B1B5D56}"/>
              </a:ext>
              <a:ext uri="{C183D7F6-B498-43B3-948B-1728B52AA6E4}">
                <adec:decorative xmlns:adec="http://schemas.microsoft.com/office/drawing/2017/decorative" val="1"/>
              </a:ext>
            </a:extLst>
          </p:cNvPr>
          <p:cNvSpPr>
            <a:spLocks noChangeAspect="1"/>
          </p:cNvSpPr>
          <p:nvPr userDrawn="1"/>
        </p:nvSpPr>
        <p:spPr>
          <a:xfrm rot="16200000" flipH="1" flipV="1">
            <a:off x="-433923" y="554625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Title 17">
            <a:extLst>
              <a:ext uri="{FF2B5EF4-FFF2-40B4-BE49-F238E27FC236}">
                <a16:creationId xmlns:a16="http://schemas.microsoft.com/office/drawing/2014/main" id="{4AC20A76-77DC-62F7-C0E5-66C03853B31E}"/>
              </a:ext>
            </a:extLst>
          </p:cNvPr>
          <p:cNvSpPr>
            <a:spLocks noGrp="1"/>
          </p:cNvSpPr>
          <p:nvPr>
            <p:ph type="title" hasCustomPrompt="1"/>
          </p:nvPr>
        </p:nvSpPr>
        <p:spPr>
          <a:xfrm>
            <a:off x="1371599" y="1478396"/>
            <a:ext cx="3710355" cy="3445297"/>
          </a:xfrm>
        </p:spPr>
        <p:txBody>
          <a:bodyPr>
            <a:normAutofit/>
          </a:bodyPr>
          <a:lstStyle>
            <a:lvl1pPr>
              <a:defRPr sz="3600">
                <a:solidFill>
                  <a:schemeClr val="accent2">
                    <a:lumMod val="75000"/>
                  </a:schemeClr>
                </a:solidFill>
              </a:defRPr>
            </a:lvl1pPr>
          </a:lstStyle>
          <a:p>
            <a:r>
              <a:rPr lang="en-US" dirty="0"/>
              <a:t>Click to add title</a:t>
            </a:r>
          </a:p>
        </p:txBody>
      </p:sp>
      <p:sp>
        <p:nvSpPr>
          <p:cNvPr id="20" name="Content Placeholder 19">
            <a:extLst>
              <a:ext uri="{FF2B5EF4-FFF2-40B4-BE49-F238E27FC236}">
                <a16:creationId xmlns:a16="http://schemas.microsoft.com/office/drawing/2014/main" id="{CF99A149-DEF4-9E0F-D0DE-E859DB6CA539}"/>
              </a:ext>
            </a:extLst>
          </p:cNvPr>
          <p:cNvSpPr>
            <a:spLocks noGrp="1"/>
          </p:cNvSpPr>
          <p:nvPr>
            <p:ph sz="quarter" idx="10" hasCustomPrompt="1"/>
          </p:nvPr>
        </p:nvSpPr>
        <p:spPr>
          <a:xfrm>
            <a:off x="5360465" y="1477963"/>
            <a:ext cx="5536135" cy="3446462"/>
          </a:xfrm>
        </p:spPr>
        <p:txBody>
          <a:bodyPr anchor="ctr">
            <a:normAutofit/>
          </a:bodyPr>
          <a:lstStyle>
            <a:lvl1pPr marL="0" indent="0">
              <a:buNone/>
              <a:defRPr sz="1800"/>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chemeClr val="bg1"/>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10462458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610C35C-5361-BD30-EB79-01BD72158B57}"/>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reeform 26">
            <a:extLst>
              <a:ext uri="{FF2B5EF4-FFF2-40B4-BE49-F238E27FC236}">
                <a16:creationId xmlns:a16="http://schemas.microsoft.com/office/drawing/2014/main" id="{948A7171-32A3-1CAC-DDFD-7C44DDAF06EA}"/>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Freeform 47">
            <a:extLst>
              <a:ext uri="{FF2B5EF4-FFF2-40B4-BE49-F238E27FC236}">
                <a16:creationId xmlns:a16="http://schemas.microsoft.com/office/drawing/2014/main" id="{06FD5EAC-FAC4-CDB4-6AB8-809E940F0780}"/>
              </a:ext>
              <a:ext uri="{C183D7F6-B498-43B3-948B-1728B52AA6E4}">
                <adec:decorative xmlns:adec="http://schemas.microsoft.com/office/drawing/2017/decorative" val="1"/>
              </a:ext>
            </a:extLst>
          </p:cNvPr>
          <p:cNvSpPr/>
          <p:nvPr userDrawn="1"/>
        </p:nvSpPr>
        <p:spPr>
          <a:xfrm>
            <a:off x="8991644"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Title 9">
            <a:extLst>
              <a:ext uri="{FF2B5EF4-FFF2-40B4-BE49-F238E27FC236}">
                <a16:creationId xmlns:a16="http://schemas.microsoft.com/office/drawing/2014/main" id="{6DA13352-25BC-FD28-A34C-DD204D5BF178}"/>
              </a:ext>
            </a:extLst>
          </p:cNvPr>
          <p:cNvSpPr>
            <a:spLocks noGrp="1"/>
          </p:cNvSpPr>
          <p:nvPr>
            <p:ph type="title" hasCustomPrompt="1"/>
          </p:nvPr>
        </p:nvSpPr>
        <p:spPr>
          <a:xfrm>
            <a:off x="1381748" y="246183"/>
            <a:ext cx="9525000" cy="1919521"/>
          </a:xfrm>
        </p:spPr>
        <p:txBody>
          <a:bodyPr>
            <a:normAutofit/>
          </a:bodyPr>
          <a:lstStyle>
            <a:lvl1pPr>
              <a:defRPr sz="3600">
                <a:solidFill>
                  <a:schemeClr val="accent2">
                    <a:lumMod val="75000"/>
                  </a:schemeClr>
                </a:solidFill>
              </a:defRPr>
            </a:lvl1pPr>
          </a:lstStyle>
          <a:p>
            <a:r>
              <a:rPr lang="en-US" dirty="0"/>
              <a:t>Click to add title</a:t>
            </a:r>
          </a:p>
        </p:txBody>
      </p:sp>
      <p:sp>
        <p:nvSpPr>
          <p:cNvPr id="12" name="Content Placeholder 11">
            <a:extLst>
              <a:ext uri="{FF2B5EF4-FFF2-40B4-BE49-F238E27FC236}">
                <a16:creationId xmlns:a16="http://schemas.microsoft.com/office/drawing/2014/main" id="{034108AC-4ED2-99E6-0212-0AC0802C553A}"/>
              </a:ext>
            </a:extLst>
          </p:cNvPr>
          <p:cNvSpPr>
            <a:spLocks noGrp="1"/>
          </p:cNvSpPr>
          <p:nvPr>
            <p:ph sz="quarter" idx="10" hasCustomPrompt="1"/>
          </p:nvPr>
        </p:nvSpPr>
        <p:spPr>
          <a:xfrm>
            <a:off x="1371600" y="2274033"/>
            <a:ext cx="9525000" cy="3317875"/>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1222593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Title and 2 Colum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3FFEEC7-A0A7-27CB-3F2D-796281DCDC94}"/>
              </a:ext>
              <a:ext uri="{C183D7F6-B498-43B3-948B-1728B52AA6E4}">
                <adec:decorative xmlns:adec="http://schemas.microsoft.com/office/drawing/2017/decorative" val="1"/>
              </a:ext>
            </a:extLst>
          </p:cNvPr>
          <p:cNvSpPr/>
          <p:nvPr userDrawn="1"/>
        </p:nvSpPr>
        <p:spPr>
          <a:xfrm>
            <a:off x="1" y="5983104"/>
            <a:ext cx="12192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20">
            <a:extLst>
              <a:ext uri="{FF2B5EF4-FFF2-40B4-BE49-F238E27FC236}">
                <a16:creationId xmlns:a16="http://schemas.microsoft.com/office/drawing/2014/main" id="{2DCCFF86-2471-421E-E5FF-E38943252F15}"/>
              </a:ext>
              <a:ext uri="{C183D7F6-B498-43B3-948B-1728B52AA6E4}">
                <adec:decorative xmlns:adec="http://schemas.microsoft.com/office/drawing/2017/decorative" val="1"/>
              </a:ext>
            </a:extLst>
          </p:cNvPr>
          <p:cNvSpPr>
            <a:spLocks noChangeAspect="1"/>
          </p:cNvSpPr>
          <p:nvPr userDrawn="1"/>
        </p:nvSpPr>
        <p:spPr>
          <a:xfrm flipH="1" flipV="1">
            <a:off x="0" y="0"/>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21">
            <a:extLst>
              <a:ext uri="{FF2B5EF4-FFF2-40B4-BE49-F238E27FC236}">
                <a16:creationId xmlns:a16="http://schemas.microsoft.com/office/drawing/2014/main" id="{8300B484-623C-071D-E849-138F761417EE}"/>
              </a:ext>
              <a:ext uri="{C183D7F6-B498-43B3-948B-1728B52AA6E4}">
                <adec:decorative xmlns:adec="http://schemas.microsoft.com/office/drawing/2017/decorative" val="1"/>
              </a:ext>
            </a:extLst>
          </p:cNvPr>
          <p:cNvSpPr>
            <a:spLocks noChangeAspect="1"/>
          </p:cNvSpPr>
          <p:nvPr userDrawn="1"/>
        </p:nvSpPr>
        <p:spPr>
          <a:xfrm rot="16200000" flipH="1" flipV="1">
            <a:off x="-433923" y="5546255"/>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Title 18">
            <a:extLst>
              <a:ext uri="{FF2B5EF4-FFF2-40B4-BE49-F238E27FC236}">
                <a16:creationId xmlns:a16="http://schemas.microsoft.com/office/drawing/2014/main" id="{99A6249F-0E28-0ABF-FE63-7ECC0E106258}"/>
              </a:ext>
            </a:extLst>
          </p:cNvPr>
          <p:cNvSpPr>
            <a:spLocks noGrp="1"/>
          </p:cNvSpPr>
          <p:nvPr>
            <p:ph type="title" hasCustomPrompt="1"/>
          </p:nvPr>
        </p:nvSpPr>
        <p:spPr>
          <a:xfrm>
            <a:off x="1362805" y="344399"/>
            <a:ext cx="9599008" cy="1729547"/>
          </a:xfrm>
        </p:spPr>
        <p:txBody>
          <a:bodyPr>
            <a:normAutofit/>
          </a:bodyPr>
          <a:lstStyle>
            <a:lvl1pPr>
              <a:defRPr sz="3600">
                <a:solidFill>
                  <a:schemeClr val="accent2">
                    <a:lumMod val="75000"/>
                  </a:schemeClr>
                </a:solidFill>
              </a:defRPr>
            </a:lvl1pPr>
          </a:lstStyle>
          <a:p>
            <a:r>
              <a:rPr lang="en-US" dirty="0"/>
              <a:t>Click to add title</a:t>
            </a:r>
          </a:p>
        </p:txBody>
      </p:sp>
      <p:sp>
        <p:nvSpPr>
          <p:cNvPr id="21" name="Content Placeholder 20">
            <a:extLst>
              <a:ext uri="{FF2B5EF4-FFF2-40B4-BE49-F238E27FC236}">
                <a16:creationId xmlns:a16="http://schemas.microsoft.com/office/drawing/2014/main" id="{CCC29225-33B5-6D19-F0BA-DE3F864F640A}"/>
              </a:ext>
            </a:extLst>
          </p:cNvPr>
          <p:cNvSpPr>
            <a:spLocks noGrp="1"/>
          </p:cNvSpPr>
          <p:nvPr>
            <p:ph sz="quarter" idx="10" hasCustomPrompt="1"/>
          </p:nvPr>
        </p:nvSpPr>
        <p:spPr>
          <a:xfrm>
            <a:off x="1370867"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FB67020D-DF60-17C1-8DEC-EDECF653540F}"/>
              </a:ext>
            </a:extLst>
          </p:cNvPr>
          <p:cNvSpPr>
            <a:spLocks noGrp="1"/>
          </p:cNvSpPr>
          <p:nvPr>
            <p:ph sz="quarter" idx="11" hasCustomPrompt="1"/>
          </p:nvPr>
        </p:nvSpPr>
        <p:spPr>
          <a:xfrm>
            <a:off x="6318375" y="2274034"/>
            <a:ext cx="4643438" cy="3298630"/>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75812651-A64E-FA0C-7D84-B20BA7C67313}"/>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957104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itle and 2 Column 2">
    <p:spTree>
      <p:nvGrpSpPr>
        <p:cNvPr id="1" name=""/>
        <p:cNvGrpSpPr/>
        <p:nvPr/>
      </p:nvGrpSpPr>
      <p:grpSpPr>
        <a:xfrm>
          <a:off x="0" y="0"/>
          <a:ext cx="0" cy="0"/>
          <a:chOff x="0" y="0"/>
          <a:chExt cx="0" cy="0"/>
        </a:xfrm>
      </p:grpSpPr>
      <p:sp>
        <p:nvSpPr>
          <p:cNvPr id="2" name="Freeform 36">
            <a:extLst>
              <a:ext uri="{FF2B5EF4-FFF2-40B4-BE49-F238E27FC236}">
                <a16:creationId xmlns:a16="http://schemas.microsoft.com/office/drawing/2014/main" id="{F8F589DA-127F-E2E7-6ADA-1D3C04799932}"/>
              </a:ext>
              <a:ext uri="{C183D7F6-B498-43B3-948B-1728B52AA6E4}">
                <adec:decorative xmlns:adec="http://schemas.microsoft.com/office/drawing/2017/decorative" val="1"/>
              </a:ext>
            </a:extLst>
          </p:cNvPr>
          <p:cNvSpPr/>
          <p:nvPr userDrawn="1"/>
        </p:nvSpPr>
        <p:spPr>
          <a:xfrm>
            <a:off x="8991645" y="3657688"/>
            <a:ext cx="3200357" cy="3200320"/>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Rectangle 7">
            <a:extLst>
              <a:ext uri="{FF2B5EF4-FFF2-40B4-BE49-F238E27FC236}">
                <a16:creationId xmlns:a16="http://schemas.microsoft.com/office/drawing/2014/main" id="{8700FBF0-749D-0FF0-74B6-3565174CA001}"/>
              </a:ext>
              <a:ext uri="{C183D7F6-B498-43B3-948B-1728B52AA6E4}">
                <adec:decorative xmlns:adec="http://schemas.microsoft.com/office/drawing/2017/decorative" val="1"/>
              </a:ext>
            </a:extLst>
          </p:cNvPr>
          <p:cNvSpPr/>
          <p:nvPr userDrawn="1"/>
        </p:nvSpPr>
        <p:spPr>
          <a:xfrm rot="5400000">
            <a:off x="-2992038" y="2992045"/>
            <a:ext cx="6858000"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10">
            <a:extLst>
              <a:ext uri="{FF2B5EF4-FFF2-40B4-BE49-F238E27FC236}">
                <a16:creationId xmlns:a16="http://schemas.microsoft.com/office/drawing/2014/main" id="{0DDA3FAB-74FF-4772-2BA4-B242E12ABEC7}"/>
              </a:ext>
              <a:ext uri="{C183D7F6-B498-43B3-948B-1728B52AA6E4}">
                <adec:decorative xmlns:adec="http://schemas.microsoft.com/office/drawing/2017/decorative" val="1"/>
              </a:ext>
            </a:extLst>
          </p:cNvPr>
          <p:cNvSpPr>
            <a:spLocks noChangeAspect="1"/>
          </p:cNvSpPr>
          <p:nvPr userDrawn="1"/>
        </p:nvSpPr>
        <p:spPr>
          <a:xfrm flipH="1" flipV="1">
            <a:off x="1" y="0"/>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Title 11">
            <a:extLst>
              <a:ext uri="{FF2B5EF4-FFF2-40B4-BE49-F238E27FC236}">
                <a16:creationId xmlns:a16="http://schemas.microsoft.com/office/drawing/2014/main" id="{FBE95B3E-84B8-3910-65C9-87914802BEA1}"/>
              </a:ext>
            </a:extLst>
          </p:cNvPr>
          <p:cNvSpPr>
            <a:spLocks noGrp="1"/>
          </p:cNvSpPr>
          <p:nvPr>
            <p:ph type="title" hasCustomPrompt="1"/>
          </p:nvPr>
        </p:nvSpPr>
        <p:spPr>
          <a:xfrm>
            <a:off x="1371598" y="369277"/>
            <a:ext cx="9590215" cy="1708514"/>
          </a:xfrm>
        </p:spPr>
        <p:txBody>
          <a:bodyPr>
            <a:normAutofit/>
          </a:bodyPr>
          <a:lstStyle>
            <a:lvl1pPr>
              <a:defRPr sz="3600">
                <a:solidFill>
                  <a:schemeClr val="accent2">
                    <a:lumMod val="75000"/>
                  </a:schemeClr>
                </a:solidFill>
              </a:defRPr>
            </a:lvl1pPr>
          </a:lstStyle>
          <a:p>
            <a:r>
              <a:rPr lang="en-US" dirty="0"/>
              <a:t>Click to add title</a:t>
            </a:r>
          </a:p>
        </p:txBody>
      </p:sp>
      <p:sp>
        <p:nvSpPr>
          <p:cNvPr id="13" name="Content Placeholder 20">
            <a:extLst>
              <a:ext uri="{FF2B5EF4-FFF2-40B4-BE49-F238E27FC236}">
                <a16:creationId xmlns:a16="http://schemas.microsoft.com/office/drawing/2014/main" id="{90BA2746-C141-C524-CDDE-DD672A80A2C8}"/>
              </a:ext>
            </a:extLst>
          </p:cNvPr>
          <p:cNvSpPr>
            <a:spLocks noGrp="1"/>
          </p:cNvSpPr>
          <p:nvPr>
            <p:ph sz="quarter" idx="10" hasCustomPrompt="1"/>
          </p:nvPr>
        </p:nvSpPr>
        <p:spPr>
          <a:xfrm>
            <a:off x="1370867" y="2274033"/>
            <a:ext cx="3347782" cy="3436653"/>
          </a:xfrm>
        </p:spPr>
        <p:txBody>
          <a:bodyPr>
            <a:normAutofit/>
          </a:bodyPr>
          <a:lstStyle>
            <a:lvl1pPr>
              <a:spcBef>
                <a:spcPts val="0"/>
              </a:spcBef>
              <a:spcAft>
                <a:spcPts val="600"/>
              </a:spcAft>
              <a:buClr>
                <a:schemeClr val="tx1"/>
              </a:buClr>
              <a:defRPr sz="1800" b="1"/>
            </a:lvl1pPr>
            <a:lvl2pPr>
              <a:spcBef>
                <a:spcPts val="0"/>
              </a:spcBef>
              <a:spcAft>
                <a:spcPts val="600"/>
              </a:spcAft>
              <a:buClr>
                <a:schemeClr val="tx1"/>
              </a:buClr>
              <a:defRPr sz="1600" b="1"/>
            </a:lvl2pPr>
            <a:lvl3pPr>
              <a:spcBef>
                <a:spcPts val="0"/>
              </a:spcBef>
              <a:spcAft>
                <a:spcPts val="600"/>
              </a:spcAft>
              <a:buClr>
                <a:schemeClr val="tx1"/>
              </a:buClr>
              <a:defRPr sz="1400" b="1"/>
            </a:lvl3pPr>
            <a:lvl4pPr>
              <a:spcBef>
                <a:spcPts val="0"/>
              </a:spcBef>
              <a:spcAft>
                <a:spcPts val="600"/>
              </a:spcAft>
              <a:buClr>
                <a:schemeClr val="tx1"/>
              </a:buClr>
              <a:defRPr sz="1200" b="1"/>
            </a:lvl4pPr>
            <a:lvl5pPr>
              <a:spcBef>
                <a:spcPts val="0"/>
              </a:spcBef>
              <a:spcAft>
                <a:spcPts val="600"/>
              </a:spcAft>
              <a:buClr>
                <a:schemeClr val="tx1"/>
              </a:buClr>
              <a:defRPr sz="12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0">
            <a:extLst>
              <a:ext uri="{FF2B5EF4-FFF2-40B4-BE49-F238E27FC236}">
                <a16:creationId xmlns:a16="http://schemas.microsoft.com/office/drawing/2014/main" id="{53421E6F-1A11-40B7-DB53-FC96CE9D787B}"/>
              </a:ext>
            </a:extLst>
          </p:cNvPr>
          <p:cNvSpPr>
            <a:spLocks noGrp="1"/>
          </p:cNvSpPr>
          <p:nvPr>
            <p:ph sz="quarter" idx="11" hasCustomPrompt="1"/>
          </p:nvPr>
        </p:nvSpPr>
        <p:spPr>
          <a:xfrm>
            <a:off x="4925269" y="2274033"/>
            <a:ext cx="6036544" cy="3436653"/>
          </a:xfrm>
        </p:spPr>
        <p:txBody>
          <a:bodyPr>
            <a:normAutofit/>
          </a:bodyPr>
          <a:lstStyle>
            <a:lvl1pPr>
              <a:spcBef>
                <a:spcPts val="0"/>
              </a:spcBef>
              <a:spcAft>
                <a:spcPts val="600"/>
              </a:spcAft>
              <a:buClr>
                <a:schemeClr val="tx1"/>
              </a:buClr>
              <a:defRPr sz="1800"/>
            </a:lvl1pPr>
            <a:lvl2pPr>
              <a:spcBef>
                <a:spcPts val="0"/>
              </a:spcBef>
              <a:spcAft>
                <a:spcPts val="600"/>
              </a:spcAft>
              <a:buClr>
                <a:schemeClr val="tx1"/>
              </a:buClr>
              <a:defRPr sz="1600"/>
            </a:lvl2pPr>
            <a:lvl3pPr>
              <a:spcBef>
                <a:spcPts val="0"/>
              </a:spcBef>
              <a:spcAft>
                <a:spcPts val="600"/>
              </a:spcAft>
              <a:buClr>
                <a:schemeClr val="tx1"/>
              </a:buClr>
              <a:defRPr sz="1400"/>
            </a:lvl3pPr>
            <a:lvl4pPr>
              <a:spcBef>
                <a:spcPts val="0"/>
              </a:spcBef>
              <a:spcAft>
                <a:spcPts val="600"/>
              </a:spcAft>
              <a:buClr>
                <a:schemeClr val="tx1"/>
              </a:buClr>
              <a:defRPr sz="1200"/>
            </a:lvl4pPr>
            <a:lvl5pPr>
              <a:spcBef>
                <a:spcPts val="0"/>
              </a:spcBef>
              <a:spcAft>
                <a:spcPts val="600"/>
              </a:spcAft>
              <a:buClr>
                <a:schemeClr val="tx1"/>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078CC75E-2849-6C28-42BF-61EBFD22CDE7}"/>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12796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Closing 1">
    <p:bg>
      <p:bgPr>
        <a:solidFill>
          <a:schemeClr val="accent2"/>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181407F-D7F6-56CB-135C-01868BC1917D}"/>
              </a:ext>
            </a:extLst>
          </p:cNvPr>
          <p:cNvSpPr>
            <a:spLocks noGrp="1"/>
          </p:cNvSpPr>
          <p:nvPr>
            <p:ph type="title" hasCustomPrompt="1"/>
          </p:nvPr>
        </p:nvSpPr>
        <p:spPr>
          <a:xfrm>
            <a:off x="1371597" y="1088211"/>
            <a:ext cx="4602483" cy="4896019"/>
          </a:xfrm>
        </p:spPr>
        <p:txBody>
          <a:bodyPr>
            <a:normAutofit/>
          </a:bodyPr>
          <a:lstStyle>
            <a:lvl1pPr>
              <a:defRPr sz="4800">
                <a:solidFill>
                  <a:schemeClr val="bg2"/>
                </a:solidFill>
              </a:defRPr>
            </a:lvl1pPr>
          </a:lstStyle>
          <a:p>
            <a:r>
              <a:rPr lang="en-US" dirty="0"/>
              <a:t>Click to add title</a:t>
            </a:r>
          </a:p>
        </p:txBody>
      </p:sp>
      <p:sp>
        <p:nvSpPr>
          <p:cNvPr id="2" name="Rectangle 1">
            <a:extLst>
              <a:ext uri="{FF2B5EF4-FFF2-40B4-BE49-F238E27FC236}">
                <a16:creationId xmlns:a16="http://schemas.microsoft.com/office/drawing/2014/main" id="{7E517585-E867-BB06-B195-272DA0FD4799}"/>
              </a:ext>
              <a:ext uri="{C183D7F6-B498-43B3-948B-1728B52AA6E4}">
                <adec:decorative xmlns:adec="http://schemas.microsoft.com/office/drawing/2017/decorative" val="1"/>
              </a:ext>
            </a:extLst>
          </p:cNvPr>
          <p:cNvSpPr/>
          <p:nvPr userDrawn="1"/>
        </p:nvSpPr>
        <p:spPr>
          <a:xfrm>
            <a:off x="1" y="-8"/>
            <a:ext cx="12192000" cy="873925"/>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92D9EBD-88FB-A2C3-7EC2-46DD7B53267E}"/>
              </a:ext>
              <a:ext uri="{C183D7F6-B498-43B3-948B-1728B52AA6E4}">
                <adec:decorative xmlns:adec="http://schemas.microsoft.com/office/drawing/2017/decorative" val="1"/>
              </a:ext>
            </a:extLst>
          </p:cNvPr>
          <p:cNvSpPr/>
          <p:nvPr userDrawn="1"/>
        </p:nvSpPr>
        <p:spPr>
          <a:xfrm rot="5400000">
            <a:off x="-2990939" y="2990938"/>
            <a:ext cx="6855801" cy="873925"/>
          </a:xfrm>
          <a:prstGeom prst="rect">
            <a:avLst/>
          </a:prstGeom>
          <a:solidFill>
            <a:schemeClr val="accent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reeform 22">
            <a:extLst>
              <a:ext uri="{FF2B5EF4-FFF2-40B4-BE49-F238E27FC236}">
                <a16:creationId xmlns:a16="http://schemas.microsoft.com/office/drawing/2014/main" id="{CB417425-9078-B6E8-97F7-BAA1536BA069}"/>
              </a:ext>
              <a:ext uri="{C183D7F6-B498-43B3-948B-1728B52AA6E4}">
                <adec:decorative xmlns:adec="http://schemas.microsoft.com/office/drawing/2017/decorative" val="1"/>
              </a:ext>
            </a:extLst>
          </p:cNvPr>
          <p:cNvSpPr>
            <a:spLocks noChangeAspect="1"/>
          </p:cNvSpPr>
          <p:nvPr userDrawn="1"/>
        </p:nvSpPr>
        <p:spPr>
          <a:xfrm flipH="1" flipV="1">
            <a:off x="0" y="-8"/>
            <a:ext cx="1745673" cy="877824"/>
          </a:xfrm>
          <a:custGeom>
            <a:avLst/>
            <a:gdLst>
              <a:gd name="connsiteX0" fmla="*/ 0 w 4572000"/>
              <a:gd name="connsiteY0" fmla="*/ 2285974 h 2285974"/>
              <a:gd name="connsiteX1" fmla="*/ 113956 w 4572000"/>
              <a:gd name="connsiteY1" fmla="*/ 2283183 h 2285974"/>
              <a:gd name="connsiteX2" fmla="*/ 2283027 w 4572000"/>
              <a:gd name="connsiteY2" fmla="*/ 117584 h 2285974"/>
              <a:gd name="connsiteX3" fmla="*/ 2286000 w 4572000"/>
              <a:gd name="connsiteY3" fmla="*/ 0 h 2285974"/>
              <a:gd name="connsiteX4" fmla="*/ 2288973 w 4572000"/>
              <a:gd name="connsiteY4" fmla="*/ 117584 h 2285974"/>
              <a:gd name="connsiteX5" fmla="*/ 4458044 w 4572000"/>
              <a:gd name="connsiteY5" fmla="*/ 2283183 h 2285974"/>
              <a:gd name="connsiteX6" fmla="*/ 4572000 w 4572000"/>
              <a:gd name="connsiteY6" fmla="*/ 2285974 h 2285974"/>
              <a:gd name="connsiteX7" fmla="*/ 2286000 w 4572000"/>
              <a:gd name="connsiteY7" fmla="*/ 2285974 h 2285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0" h="2285974">
                <a:moveTo>
                  <a:pt x="0" y="2285974"/>
                </a:moveTo>
                <a:lnTo>
                  <a:pt x="113956" y="2283183"/>
                </a:lnTo>
                <a:cubicBezTo>
                  <a:pt x="1284562" y="2225701"/>
                  <a:pt x="2223714" y="1287708"/>
                  <a:pt x="2283027" y="117584"/>
                </a:cubicBezTo>
                <a:lnTo>
                  <a:pt x="2286000" y="0"/>
                </a:lnTo>
                <a:lnTo>
                  <a:pt x="2288973" y="117584"/>
                </a:lnTo>
                <a:cubicBezTo>
                  <a:pt x="2348287" y="1287708"/>
                  <a:pt x="3287438" y="2225701"/>
                  <a:pt x="4458044" y="2283183"/>
                </a:cubicBezTo>
                <a:lnTo>
                  <a:pt x="4572000" y="2285974"/>
                </a:lnTo>
                <a:lnTo>
                  <a:pt x="2286000" y="2285974"/>
                </a:lnTo>
                <a:close/>
              </a:path>
            </a:pathLst>
          </a:custGeom>
          <a:solidFill>
            <a:schemeClr val="accent2">
              <a:lumMod val="40000"/>
              <a:lumOff val="6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4">
            <a:extLst>
              <a:ext uri="{FF2B5EF4-FFF2-40B4-BE49-F238E27FC236}">
                <a16:creationId xmlns:a16="http://schemas.microsoft.com/office/drawing/2014/main" id="{D7F56B38-71B8-A745-8D9C-BBEA278F3FC5}"/>
              </a:ext>
              <a:ext uri="{C183D7F6-B498-43B3-948B-1728B52AA6E4}">
                <adec:decorative xmlns:adec="http://schemas.microsoft.com/office/drawing/2017/decorative" val="1"/>
              </a:ext>
            </a:extLst>
          </p:cNvPr>
          <p:cNvSpPr>
            <a:spLocks noChangeAspect="1"/>
          </p:cNvSpPr>
          <p:nvPr userDrawn="1"/>
        </p:nvSpPr>
        <p:spPr>
          <a:xfrm>
            <a:off x="9905999" y="4572027"/>
            <a:ext cx="2286000" cy="2285973"/>
          </a:xfrm>
          <a:custGeom>
            <a:avLst/>
            <a:gdLst>
              <a:gd name="connsiteX0" fmla="*/ 3200357 w 3200357"/>
              <a:gd name="connsiteY0" fmla="*/ 0 h 3200320"/>
              <a:gd name="connsiteX1" fmla="*/ 3200357 w 3200357"/>
              <a:gd name="connsiteY1" fmla="*/ 3200320 h 3200320"/>
              <a:gd name="connsiteX2" fmla="*/ 0 w 3200357"/>
              <a:gd name="connsiteY2" fmla="*/ 3200320 h 3200320"/>
              <a:gd name="connsiteX3" fmla="*/ 159536 w 3200357"/>
              <a:gd name="connsiteY3" fmla="*/ 3196412 h 3200320"/>
              <a:gd name="connsiteX4" fmla="*/ 3196195 w 3200357"/>
              <a:gd name="connsiteY4" fmla="*/ 164613 h 3200320"/>
              <a:gd name="connsiteX5" fmla="*/ 3200357 w 3200357"/>
              <a:gd name="connsiteY5" fmla="*/ 0 h 3200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0357" h="3200320">
                <a:moveTo>
                  <a:pt x="3200357" y="0"/>
                </a:moveTo>
                <a:lnTo>
                  <a:pt x="3200357" y="3200320"/>
                </a:lnTo>
                <a:lnTo>
                  <a:pt x="0" y="3200320"/>
                </a:lnTo>
                <a:lnTo>
                  <a:pt x="159536" y="3196412"/>
                </a:lnTo>
                <a:cubicBezTo>
                  <a:pt x="1798363" y="3115939"/>
                  <a:pt x="3113157" y="1802765"/>
                  <a:pt x="3196195" y="164613"/>
                </a:cubicBezTo>
                <a:lnTo>
                  <a:pt x="3200357" y="0"/>
                </a:lnTo>
                <a:close/>
              </a:path>
            </a:pathLst>
          </a:custGeom>
          <a:solidFill>
            <a:schemeClr val="accent2">
              <a:lumMod val="60000"/>
              <a:lumOff val="40000"/>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Content Placeholder 10">
            <a:extLst>
              <a:ext uri="{FF2B5EF4-FFF2-40B4-BE49-F238E27FC236}">
                <a16:creationId xmlns:a16="http://schemas.microsoft.com/office/drawing/2014/main" id="{45E5C644-63C0-D8A4-7EF1-1681AFB1F4D9}"/>
              </a:ext>
            </a:extLst>
          </p:cNvPr>
          <p:cNvSpPr>
            <a:spLocks noGrp="1"/>
          </p:cNvSpPr>
          <p:nvPr>
            <p:ph sz="quarter" idx="10" hasCustomPrompt="1"/>
          </p:nvPr>
        </p:nvSpPr>
        <p:spPr>
          <a:xfrm>
            <a:off x="6324599" y="1088210"/>
            <a:ext cx="4373564" cy="4894894"/>
          </a:xfrm>
        </p:spPr>
        <p:txBody>
          <a:bodyPr anchor="ctr">
            <a:normAutofit/>
          </a:bodyPr>
          <a:lstStyle>
            <a:lvl1pPr marL="0" indent="0">
              <a:spcBef>
                <a:spcPts val="0"/>
              </a:spcBef>
              <a:spcAft>
                <a:spcPts val="600"/>
              </a:spcAft>
              <a:buNone/>
              <a:defRPr sz="1800" b="1">
                <a:solidFill>
                  <a:schemeClr val="bg2"/>
                </a:solidFill>
              </a:defRPr>
            </a:lvl1pPr>
            <a:lvl2pPr marL="457200" indent="0">
              <a:spcBef>
                <a:spcPts val="0"/>
              </a:spcBef>
              <a:spcAft>
                <a:spcPts val="600"/>
              </a:spcAft>
              <a:buNone/>
              <a:defRPr sz="1600" b="1">
                <a:solidFill>
                  <a:schemeClr val="bg2"/>
                </a:solidFill>
              </a:defRPr>
            </a:lvl2pPr>
            <a:lvl3pPr marL="914400" indent="0">
              <a:spcBef>
                <a:spcPts val="0"/>
              </a:spcBef>
              <a:spcAft>
                <a:spcPts val="600"/>
              </a:spcAft>
              <a:buNone/>
              <a:defRPr sz="1400" b="1">
                <a:solidFill>
                  <a:schemeClr val="bg2"/>
                </a:solidFill>
              </a:defRPr>
            </a:lvl3pPr>
            <a:lvl4pPr marL="1371600" indent="0">
              <a:spcBef>
                <a:spcPts val="0"/>
              </a:spcBef>
              <a:spcAft>
                <a:spcPts val="600"/>
              </a:spcAft>
              <a:buNone/>
              <a:defRPr sz="1200" b="1">
                <a:solidFill>
                  <a:schemeClr val="bg2"/>
                </a:solidFill>
              </a:defRPr>
            </a:lvl4pPr>
            <a:lvl5pPr marL="1828800" indent="0">
              <a:spcBef>
                <a:spcPts val="0"/>
              </a:spcBef>
              <a:spcAft>
                <a:spcPts val="600"/>
              </a:spcAft>
              <a:buNone/>
              <a:defRPr sz="1200" b="1">
                <a:solidFill>
                  <a:schemeClr val="bg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5">
            <a:extLst>
              <a:ext uri="{FF2B5EF4-FFF2-40B4-BE49-F238E27FC236}">
                <a16:creationId xmlns:a16="http://schemas.microsoft.com/office/drawing/2014/main" id="{C663CA19-070F-D373-ED8C-B6F895D11B84}"/>
              </a:ext>
            </a:extLst>
          </p:cNvPr>
          <p:cNvSpPr>
            <a:spLocks noGrp="1"/>
          </p:cNvSpPr>
          <p:nvPr>
            <p:ph type="sldNum" sz="quarter" idx="4"/>
          </p:nvPr>
        </p:nvSpPr>
        <p:spPr>
          <a:xfrm>
            <a:off x="10896600" y="5983104"/>
            <a:ext cx="1295400" cy="874895"/>
          </a:xfrm>
          <a:prstGeom prst="rect">
            <a:avLst/>
          </a:prstGeom>
        </p:spPr>
        <p:txBody>
          <a:bodyPr vert="horz" lIns="91440" tIns="45720" rIns="91440" bIns="45720" rtlCol="0" anchor="ctr"/>
          <a:lstStyle>
            <a:lvl1pPr algn="ctr">
              <a:defRPr sz="1200">
                <a:solidFill>
                  <a:srgbClr val="FFFFFF"/>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1019828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9839C-7D7A-49F1-8BFE-85C6C7D78BE7}"/>
              </a:ext>
            </a:extLst>
          </p:cNvPr>
          <p:cNvSpPr>
            <a:spLocks noGrp="1"/>
          </p:cNvSpPr>
          <p:nvPr>
            <p:ph type="title"/>
          </p:nvPr>
        </p:nvSpPr>
        <p:spPr>
          <a:xfrm>
            <a:off x="905256" y="590668"/>
            <a:ext cx="9914859" cy="1329004"/>
          </a:xfrm>
        </p:spPr>
        <p:txBody>
          <a:bodyPr>
            <a:normAutofit/>
          </a:bodyPr>
          <a:lstStyle>
            <a:lvl1pPr>
              <a:lnSpc>
                <a:spcPct val="100000"/>
              </a:lnSpc>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7E748DC-EBB9-44C6-8566-38F87FF7FD53}"/>
              </a:ext>
            </a:extLst>
          </p:cNvPr>
          <p:cNvSpPr>
            <a:spLocks noGrp="1"/>
          </p:cNvSpPr>
          <p:nvPr>
            <p:ph idx="1"/>
          </p:nvPr>
        </p:nvSpPr>
        <p:spPr>
          <a:xfrm>
            <a:off x="914400" y="1919673"/>
            <a:ext cx="9914860" cy="412331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7342198-F50F-4C8A-9BD9-4CC3950F8FA8}"/>
              </a:ext>
            </a:extLst>
          </p:cNvPr>
          <p:cNvSpPr>
            <a:spLocks noGrp="1"/>
          </p:cNvSpPr>
          <p:nvPr>
            <p:ph type="dt" sz="half" idx="10"/>
          </p:nvPr>
        </p:nvSpPr>
        <p:spPr>
          <a:xfrm>
            <a:off x="9323285" y="6434524"/>
            <a:ext cx="2067867" cy="365125"/>
          </a:xfrm>
        </p:spPr>
        <p:txBody>
          <a:bodyPr/>
          <a:lstStyle>
            <a:lvl1pPr algn="r">
              <a:defRPr>
                <a:solidFill>
                  <a:schemeClr val="bg1"/>
                </a:solidFill>
              </a:defRPr>
            </a:lvl1pPr>
          </a:lstStyle>
          <a:p>
            <a:endParaRPr lang="en-US" dirty="0"/>
          </a:p>
        </p:txBody>
      </p:sp>
      <p:sp>
        <p:nvSpPr>
          <p:cNvPr id="5" name="Footer Placeholder 4">
            <a:extLst>
              <a:ext uri="{FF2B5EF4-FFF2-40B4-BE49-F238E27FC236}">
                <a16:creationId xmlns:a16="http://schemas.microsoft.com/office/drawing/2014/main" id="{BFA2F5AB-D8C6-4AE1-8FAE-CD0499CB6D03}"/>
              </a:ext>
            </a:extLst>
          </p:cNvPr>
          <p:cNvSpPr>
            <a:spLocks noGrp="1"/>
          </p:cNvSpPr>
          <p:nvPr>
            <p:ph type="ftr" sz="quarter" idx="11"/>
          </p:nvPr>
        </p:nvSpPr>
        <p:spPr>
          <a:xfrm>
            <a:off x="173736" y="6437376"/>
            <a:ext cx="3775914" cy="365125"/>
          </a:xfrm>
        </p:spPr>
        <p:txBody>
          <a:bodyPr/>
          <a:lstStyle>
            <a:lvl1pPr algn="l">
              <a:defRPr>
                <a:solidFill>
                  <a:schemeClr val="accent2"/>
                </a:solidFill>
              </a:defRPr>
            </a:lvl1pPr>
          </a:lstStyle>
          <a:p>
            <a:endParaRPr lang="en-US" sz="1000" dirty="0"/>
          </a:p>
        </p:txBody>
      </p:sp>
      <p:sp>
        <p:nvSpPr>
          <p:cNvPr id="6" name="Slide Number Placeholder 5">
            <a:extLst>
              <a:ext uri="{FF2B5EF4-FFF2-40B4-BE49-F238E27FC236}">
                <a16:creationId xmlns:a16="http://schemas.microsoft.com/office/drawing/2014/main" id="{175C58D8-B582-4DB3-A94D-056240199750}"/>
              </a:ext>
            </a:extLst>
          </p:cNvPr>
          <p:cNvSpPr>
            <a:spLocks noGrp="1"/>
          </p:cNvSpPr>
          <p:nvPr>
            <p:ph type="sldNum" sz="quarter" idx="12"/>
          </p:nvPr>
        </p:nvSpPr>
        <p:spPr>
          <a:xfrm>
            <a:off x="11391152" y="6434524"/>
            <a:ext cx="693261" cy="365125"/>
          </a:xfrm>
        </p:spPr>
        <p:txBody>
          <a:bodyPr/>
          <a:lstStyle>
            <a:lvl1pPr>
              <a:defRPr>
                <a:solidFill>
                  <a:schemeClr val="bg1"/>
                </a:solidFill>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282093947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8A94B-011C-4B13-8C12-E91BF7A40087}"/>
              </a:ext>
            </a:extLst>
          </p:cNvPr>
          <p:cNvSpPr>
            <a:spLocks noGrp="1"/>
          </p:cNvSpPr>
          <p:nvPr>
            <p:ph type="title"/>
          </p:nvPr>
        </p:nvSpPr>
        <p:spPr>
          <a:xfrm>
            <a:off x="1524000" y="1320800"/>
            <a:ext cx="9144000" cy="3095813"/>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716D5F3-887C-4A8F-842A-0294A9FB0818}"/>
              </a:ext>
            </a:extLst>
          </p:cNvPr>
          <p:cNvSpPr>
            <a:spLocks noGrp="1"/>
          </p:cNvSpPr>
          <p:nvPr>
            <p:ph type="body" idx="1"/>
          </p:nvPr>
        </p:nvSpPr>
        <p:spPr>
          <a:xfrm>
            <a:off x="1523999" y="4589463"/>
            <a:ext cx="914400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94588B-131A-42F3-B76C-62BD65E4806B}"/>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E111AB28-20BD-4CD8-9840-985C3EDBA16F}"/>
              </a:ext>
            </a:extLst>
          </p:cNvPr>
          <p:cNvSpPr>
            <a:spLocks noGrp="1"/>
          </p:cNvSpPr>
          <p:nvPr>
            <p:ph type="ftr" sz="quarter" idx="11"/>
          </p:nvPr>
        </p:nvSpPr>
        <p:spPr/>
        <p:txBody>
          <a:bodyPr/>
          <a:lstStyle/>
          <a:p>
            <a:endParaRPr lang="en-US" sz="1000" dirty="0"/>
          </a:p>
        </p:txBody>
      </p:sp>
      <p:sp>
        <p:nvSpPr>
          <p:cNvPr id="6" name="Slide Number Placeholder 5">
            <a:extLst>
              <a:ext uri="{FF2B5EF4-FFF2-40B4-BE49-F238E27FC236}">
                <a16:creationId xmlns:a16="http://schemas.microsoft.com/office/drawing/2014/main" id="{E753C85C-3801-46F0-A100-616F5F2F82E9}"/>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14218702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5CB06-0454-4BF1-8011-F8B1A9595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920A70-D33B-4461-B74C-3F59ADB16141}"/>
              </a:ext>
            </a:extLst>
          </p:cNvPr>
          <p:cNvSpPr>
            <a:spLocks noGrp="1"/>
          </p:cNvSpPr>
          <p:nvPr>
            <p:ph sz="half" idx="1"/>
          </p:nvPr>
        </p:nvSpPr>
        <p:spPr>
          <a:xfrm>
            <a:off x="1408813" y="2163725"/>
            <a:ext cx="4610986" cy="40132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881BDF9-836E-431C-8EFA-417A9BEE9F4B}"/>
              </a:ext>
            </a:extLst>
          </p:cNvPr>
          <p:cNvSpPr>
            <a:spLocks noGrp="1"/>
          </p:cNvSpPr>
          <p:nvPr>
            <p:ph sz="half" idx="2"/>
          </p:nvPr>
        </p:nvSpPr>
        <p:spPr>
          <a:xfrm>
            <a:off x="6257260" y="2163725"/>
            <a:ext cx="4853763" cy="40132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CBD9F59-B591-4E2F-899E-3CA78CE82D4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046CFD12-B3EC-432C-B264-8AB571CAAFD5}"/>
              </a:ext>
            </a:extLst>
          </p:cNvPr>
          <p:cNvSpPr>
            <a:spLocks noGrp="1"/>
          </p:cNvSpPr>
          <p:nvPr>
            <p:ph type="ftr" sz="quarter" idx="11"/>
          </p:nvPr>
        </p:nvSpPr>
        <p:spPr/>
        <p:txBody>
          <a:bodyPr/>
          <a:lstStyle/>
          <a:p>
            <a:endParaRPr lang="en-US" sz="1000" dirty="0"/>
          </a:p>
        </p:txBody>
      </p:sp>
      <p:sp>
        <p:nvSpPr>
          <p:cNvPr id="7" name="Slide Number Placeholder 6">
            <a:extLst>
              <a:ext uri="{FF2B5EF4-FFF2-40B4-BE49-F238E27FC236}">
                <a16:creationId xmlns:a16="http://schemas.microsoft.com/office/drawing/2014/main" id="{48F3CBBA-71B3-4857-80E7-525E89FD903F}"/>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26229050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5157787"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5157787" cy="3554039"/>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6172200" y="1681163"/>
            <a:ext cx="5183188"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6172200" y="2635623"/>
            <a:ext cx="5183188" cy="3554040"/>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a:lstStyle/>
          <a:p>
            <a:endParaRPr lang="en-US" sz="1000" dirty="0"/>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134210973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3E062-B7F5-4D30-B416-1BBB4A7D0F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BDFF7A-EBD3-4FEB-8451-5D7355069117}"/>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08F54A2D-2C4B-4E1D-AC16-E3B1F1DDB562}"/>
              </a:ext>
            </a:extLst>
          </p:cNvPr>
          <p:cNvSpPr>
            <a:spLocks noGrp="1"/>
          </p:cNvSpPr>
          <p:nvPr>
            <p:ph type="ftr" sz="quarter" idx="11"/>
          </p:nvPr>
        </p:nvSpPr>
        <p:spPr/>
        <p:txBody>
          <a:bodyPr/>
          <a:lstStyle/>
          <a:p>
            <a:endParaRPr lang="en-US" sz="1000" dirty="0"/>
          </a:p>
        </p:txBody>
      </p:sp>
      <p:sp>
        <p:nvSpPr>
          <p:cNvPr id="5" name="Slide Number Placeholder 4">
            <a:extLst>
              <a:ext uri="{FF2B5EF4-FFF2-40B4-BE49-F238E27FC236}">
                <a16:creationId xmlns:a16="http://schemas.microsoft.com/office/drawing/2014/main" id="{2C11F373-DB96-4AEA-8E3E-7EDEA213DEEC}"/>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290897710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p>
            <a:endParaRPr lang="en-US" sz="1000" dirty="0"/>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153942744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09F8C-8071-4BE5-AD6F-C98F481D1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135B3-14BA-4A88-B6B3-88B77B1C63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7C3A4D-5B69-44B4-B17F-770E83F008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F1C41D-2A59-4512-8034-6DB705787D78}"/>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BD85C494-778C-4EE6-9402-242E1CDD9A69}"/>
              </a:ext>
            </a:extLst>
          </p:cNvPr>
          <p:cNvSpPr>
            <a:spLocks noGrp="1"/>
          </p:cNvSpPr>
          <p:nvPr>
            <p:ph type="ftr" sz="quarter" idx="11"/>
          </p:nvPr>
        </p:nvSpPr>
        <p:spPr/>
        <p:txBody>
          <a:bodyPr/>
          <a:lstStyle/>
          <a:p>
            <a:endParaRPr lang="en-US" sz="1000" dirty="0"/>
          </a:p>
        </p:txBody>
      </p:sp>
      <p:sp>
        <p:nvSpPr>
          <p:cNvPr id="7" name="Slide Number Placeholder 6">
            <a:extLst>
              <a:ext uri="{FF2B5EF4-FFF2-40B4-BE49-F238E27FC236}">
                <a16:creationId xmlns:a16="http://schemas.microsoft.com/office/drawing/2014/main" id="{6F5677B9-C338-4033-9AFE-B8B81C5D8139}"/>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41473924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B77DE-4C2E-476F-A419-57470FB66D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9FD1A0-93AE-469A-ADDF-2453B64CAA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C119C9C-EF97-4910-9419-6D7202609E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A87172-A64E-4C38-82ED-2A7050B0FB68}"/>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BC0C3E24-28E2-4512-BEA0-DAEC5E8465CB}"/>
              </a:ext>
            </a:extLst>
          </p:cNvPr>
          <p:cNvSpPr>
            <a:spLocks noGrp="1"/>
          </p:cNvSpPr>
          <p:nvPr>
            <p:ph type="ftr" sz="quarter" idx="11"/>
          </p:nvPr>
        </p:nvSpPr>
        <p:spPr/>
        <p:txBody>
          <a:bodyPr/>
          <a:lstStyle/>
          <a:p>
            <a:endParaRPr lang="en-US" sz="1000" dirty="0"/>
          </a:p>
        </p:txBody>
      </p:sp>
      <p:sp>
        <p:nvSpPr>
          <p:cNvPr id="7" name="Slide Number Placeholder 6">
            <a:extLst>
              <a:ext uri="{FF2B5EF4-FFF2-40B4-BE49-F238E27FC236}">
                <a16:creationId xmlns:a16="http://schemas.microsoft.com/office/drawing/2014/main" id="{01F04F0D-DA84-434D-B136-BEE9FD80AB95}"/>
              </a:ext>
            </a:extLst>
          </p:cNvPr>
          <p:cNvSpPr>
            <a:spLocks noGrp="1"/>
          </p:cNvSpPr>
          <p:nvPr>
            <p:ph type="sldNum" sz="quarter" idx="12"/>
          </p:nvPr>
        </p:nvSpPr>
        <p:spPr/>
        <p:txBody>
          <a:body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60365268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7A08E557-10DB-421A-876E-1AE58F8E07C4}"/>
              </a:ext>
            </a:extLst>
          </p:cNvPr>
          <p:cNvSpPr/>
          <p:nvPr/>
        </p:nvSpPr>
        <p:spPr>
          <a:xfrm>
            <a:off x="8844703" y="3732560"/>
            <a:ext cx="3352193" cy="3125440"/>
          </a:xfrm>
          <a:custGeom>
            <a:avLst/>
            <a:gdLst>
              <a:gd name="connsiteX0" fmla="*/ 0 w 3352193"/>
              <a:gd name="connsiteY0" fmla="*/ 3125374 h 3125440"/>
              <a:gd name="connsiteX1" fmla="*/ 2579 w 3352193"/>
              <a:gd name="connsiteY1" fmla="*/ 3125440 h 3125440"/>
              <a:gd name="connsiteX2" fmla="*/ 0 w 3352193"/>
              <a:gd name="connsiteY2" fmla="*/ 3125440 h 3125440"/>
              <a:gd name="connsiteX3" fmla="*/ 3352193 w 3352193"/>
              <a:gd name="connsiteY3" fmla="*/ 0 h 3125440"/>
              <a:gd name="connsiteX4" fmla="*/ 3352193 w 3352193"/>
              <a:gd name="connsiteY4" fmla="*/ 3125440 h 3125440"/>
              <a:gd name="connsiteX5" fmla="*/ 2579 w 3352193"/>
              <a:gd name="connsiteY5" fmla="*/ 3125440 h 3125440"/>
              <a:gd name="connsiteX6" fmla="*/ 3348685 w 3352193"/>
              <a:gd name="connsiteY6" fmla="*/ 47035 h 312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2193" h="3125440">
                <a:moveTo>
                  <a:pt x="0" y="3125374"/>
                </a:moveTo>
                <a:lnTo>
                  <a:pt x="2579" y="3125440"/>
                </a:lnTo>
                <a:lnTo>
                  <a:pt x="0" y="3125440"/>
                </a:lnTo>
                <a:close/>
                <a:moveTo>
                  <a:pt x="3352193" y="0"/>
                </a:moveTo>
                <a:lnTo>
                  <a:pt x="3352193" y="3125440"/>
                </a:lnTo>
                <a:lnTo>
                  <a:pt x="2579" y="3125440"/>
                </a:lnTo>
                <a:cubicBezTo>
                  <a:pt x="1744073" y="3125440"/>
                  <a:pt x="3176441" y="1776129"/>
                  <a:pt x="3348685" y="47035"/>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ooter Placeholder 4">
            <a:extLst>
              <a:ext uri="{FF2B5EF4-FFF2-40B4-BE49-F238E27FC236}">
                <a16:creationId xmlns:a16="http://schemas.microsoft.com/office/drawing/2014/main" id="{EC2EBCA0-8609-4F35-8CA7-7AD35FDACD73}"/>
              </a:ext>
            </a:extLst>
          </p:cNvPr>
          <p:cNvSpPr>
            <a:spLocks noGrp="1"/>
          </p:cNvSpPr>
          <p:nvPr>
            <p:ph type="ftr" sz="quarter" idx="3"/>
          </p:nvPr>
        </p:nvSpPr>
        <p:spPr>
          <a:xfrm>
            <a:off x="175613" y="6434560"/>
            <a:ext cx="3428012" cy="365125"/>
          </a:xfrm>
          <a:prstGeom prst="rect">
            <a:avLst/>
          </a:prstGeom>
        </p:spPr>
        <p:txBody>
          <a:bodyPr vert="horz" lIns="91440" tIns="45720" rIns="91440" bIns="45720" rtlCol="0" anchor="ctr"/>
          <a:lstStyle>
            <a:lvl1pPr algn="l">
              <a:defRPr sz="1050" spc="50" baseline="0">
                <a:solidFill>
                  <a:schemeClr val="accent2"/>
                </a:solidFill>
                <a:latin typeface="+mn-lt"/>
              </a:defRPr>
            </a:lvl1pPr>
          </a:lstStyle>
          <a:p>
            <a:endParaRPr lang="en-US" sz="1000" dirty="0"/>
          </a:p>
        </p:txBody>
      </p:sp>
      <p:sp>
        <p:nvSpPr>
          <p:cNvPr id="2" name="Title Placeholder 1">
            <a:extLst>
              <a:ext uri="{FF2B5EF4-FFF2-40B4-BE49-F238E27FC236}">
                <a16:creationId xmlns:a16="http://schemas.microsoft.com/office/drawing/2014/main" id="{BFDA9639-38D2-4CD4-A861-F6B4C6CB99BD}"/>
              </a:ext>
            </a:extLst>
          </p:cNvPr>
          <p:cNvSpPr>
            <a:spLocks noGrp="1"/>
          </p:cNvSpPr>
          <p:nvPr>
            <p:ph type="title"/>
          </p:nvPr>
        </p:nvSpPr>
        <p:spPr>
          <a:xfrm>
            <a:off x="908775" y="590372"/>
            <a:ext cx="10202248" cy="132589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AF00B1-16C1-47B3-A7A0-B71468312896}"/>
              </a:ext>
            </a:extLst>
          </p:cNvPr>
          <p:cNvSpPr>
            <a:spLocks noGrp="1"/>
          </p:cNvSpPr>
          <p:nvPr>
            <p:ph type="body" idx="1"/>
          </p:nvPr>
        </p:nvSpPr>
        <p:spPr>
          <a:xfrm>
            <a:off x="918825" y="1916262"/>
            <a:ext cx="10192198" cy="4133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BCF9501-5B6B-4DAF-B59D-3C129ED805AC}"/>
              </a:ext>
            </a:extLst>
          </p:cNvPr>
          <p:cNvSpPr>
            <a:spLocks noGrp="1"/>
          </p:cNvSpPr>
          <p:nvPr>
            <p:ph type="dt" sz="half" idx="2"/>
          </p:nvPr>
        </p:nvSpPr>
        <p:spPr>
          <a:xfrm>
            <a:off x="9017000" y="6433202"/>
            <a:ext cx="2374150" cy="367841"/>
          </a:xfrm>
          <a:prstGeom prst="rect">
            <a:avLst/>
          </a:prstGeom>
        </p:spPr>
        <p:txBody>
          <a:bodyPr vert="horz" lIns="91440" tIns="45720" rIns="91440" bIns="45720" rtlCol="0" anchor="ctr"/>
          <a:lstStyle>
            <a:lvl1pPr algn="r">
              <a:defRPr sz="1050" spc="50" baseline="0">
                <a:solidFill>
                  <a:srgbClr val="FFFFFF"/>
                </a:solidFill>
                <a:latin typeface="+mn-lt"/>
              </a:defRPr>
            </a:lvl1pPr>
          </a:lstStyle>
          <a:p>
            <a:endParaRPr lang="en-US" dirty="0"/>
          </a:p>
        </p:txBody>
      </p:sp>
      <p:sp>
        <p:nvSpPr>
          <p:cNvPr id="6" name="Slide Number Placeholder 5">
            <a:extLst>
              <a:ext uri="{FF2B5EF4-FFF2-40B4-BE49-F238E27FC236}">
                <a16:creationId xmlns:a16="http://schemas.microsoft.com/office/drawing/2014/main" id="{37685DBD-B7AE-41D8-8CF1-B21CD58E1B45}"/>
              </a:ext>
            </a:extLst>
          </p:cNvPr>
          <p:cNvSpPr>
            <a:spLocks noGrp="1"/>
          </p:cNvSpPr>
          <p:nvPr>
            <p:ph type="sldNum" sz="quarter" idx="4"/>
          </p:nvPr>
        </p:nvSpPr>
        <p:spPr>
          <a:xfrm>
            <a:off x="11391150" y="6433203"/>
            <a:ext cx="693263" cy="367842"/>
          </a:xfrm>
          <a:prstGeom prst="rect">
            <a:avLst/>
          </a:prstGeom>
        </p:spPr>
        <p:txBody>
          <a:bodyPr vert="horz" lIns="91440" tIns="45720" rIns="91440" bIns="45720" rtlCol="0" anchor="ctr"/>
          <a:lstStyle>
            <a:lvl1pPr algn="r">
              <a:defRPr sz="2000">
                <a:solidFill>
                  <a:srgbClr val="FFFFFF"/>
                </a:solidFill>
                <a:latin typeface="+mj-lt"/>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13053643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8" r:id="rId14"/>
    <p:sldLayoutId id="2147483730" r:id="rId15"/>
    <p:sldLayoutId id="2147483731" r:id="rId16"/>
    <p:sldLayoutId id="2147483736" r:id="rId17"/>
  </p:sldLayoutIdLst>
  <p:hf hdr="0" ftr="0" dt="0"/>
  <p:txStyles>
    <p:titleStyle>
      <a:lvl1pPr algn="l" defTabSz="914400" rtl="0" eaLnBrk="1" latinLnBrk="0" hangingPunct="1">
        <a:lnSpc>
          <a:spcPct val="90000"/>
        </a:lnSpc>
        <a:spcBef>
          <a:spcPct val="0"/>
        </a:spcBef>
        <a:buNone/>
        <a:defRPr sz="4000" kern="1200">
          <a:solidFill>
            <a:schemeClr val="accent2"/>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5"/>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Clr>
          <a:schemeClr val="accent5"/>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Clr>
          <a:schemeClr val="accent5"/>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Clr>
          <a:schemeClr val="accent5"/>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2736">
          <p15:clr>
            <a:srgbClr val="F26B43"/>
          </p15:clr>
        </p15:guide>
        <p15:guide id="4" orient="horz" pos="3312">
          <p15:clr>
            <a:srgbClr val="F26B43"/>
          </p15:clr>
        </p15:guide>
        <p15:guide id="5" orient="horz" pos="432">
          <p15:clr>
            <a:srgbClr val="F26B43"/>
          </p15:clr>
        </p15:guide>
        <p15:guide id="7" pos="4416">
          <p15:clr>
            <a:srgbClr val="F26B43"/>
          </p15:clr>
        </p15:guide>
        <p15:guide id="8" pos="5568">
          <p15:clr>
            <a:srgbClr val="F26B43"/>
          </p15:clr>
        </p15:guide>
        <p15:guide id="9" pos="7296">
          <p15:clr>
            <a:srgbClr val="F26B43"/>
          </p15:clr>
        </p15:guide>
        <p15:guide id="10" pos="2688">
          <p15:clr>
            <a:srgbClr val="F26B43"/>
          </p15:clr>
        </p15:guide>
        <p15:guide id="11" pos="1536">
          <p15:clr>
            <a:srgbClr val="F26B43"/>
          </p15:clr>
        </p15:guide>
        <p15:guide id="12" pos="384">
          <p15:clr>
            <a:srgbClr val="F26B43"/>
          </p15:clr>
        </p15:guide>
        <p15:guide id="13" pos="2112">
          <p15:clr>
            <a:srgbClr val="F26B43"/>
          </p15:clr>
        </p15:guide>
        <p15:guide id="14" pos="4992">
          <p15:clr>
            <a:srgbClr val="F26B43"/>
          </p15:clr>
        </p15:guide>
        <p15:guide id="15" pos="6720">
          <p15:clr>
            <a:srgbClr val="F26B43"/>
          </p15:clr>
        </p15:guide>
        <p15:guide id="16" pos="960">
          <p15:clr>
            <a:srgbClr val="F26B43"/>
          </p15:clr>
        </p15:guide>
        <p15:guide id="17" pos="3264">
          <p15:clr>
            <a:srgbClr val="F26B43"/>
          </p15:clr>
        </p15:guide>
        <p15:guide id="18" orient="horz" pos="1008">
          <p15:clr>
            <a:srgbClr val="F26B43"/>
          </p15:clr>
        </p15:guide>
        <p15:guide id="19" orient="horz" pos="3888">
          <p15:clr>
            <a:srgbClr val="F26B43"/>
          </p15:clr>
        </p15:guide>
        <p15:guide id="20" pos="6144">
          <p15:clr>
            <a:srgbClr val="F26B43"/>
          </p15:clr>
        </p15:guide>
        <p15:guide id="21" orient="horz" pos="1584">
          <p15:clr>
            <a:srgbClr val="F26B43"/>
          </p15:clr>
        </p15:guide>
        <p15:guide id="22" pos="576">
          <p15:clr>
            <a:srgbClr val="F26B43"/>
          </p15:clr>
        </p15:guide>
        <p15:guide id="23" pos="7104">
          <p15:clr>
            <a:srgbClr val="F26B43"/>
          </p15:clr>
        </p15:guide>
        <p15:guide id="24" pos="768">
          <p15:clr>
            <a:srgbClr val="F26B43"/>
          </p15:clr>
        </p15:guide>
        <p15:guide id="25" pos="691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www.linkedin.com/in/moez-ul-haq-aa07aa260" TargetMode="External"/><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hyperlink" Target="mailto:mah.syed04@gmail.com" TargetMode="External"/><Relationship Id="rId4" Type="http://schemas.openxmlformats.org/officeDocument/2006/relationships/hyperlink" Target="mailto:sarimulhaq331@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0D9AD-F97D-8DCF-97C2-FEE69475C0BC}"/>
              </a:ext>
            </a:extLst>
          </p:cNvPr>
          <p:cNvSpPr>
            <a:spLocks noGrp="1"/>
          </p:cNvSpPr>
          <p:nvPr>
            <p:ph type="title"/>
          </p:nvPr>
        </p:nvSpPr>
        <p:spPr/>
        <p:txBody>
          <a:bodyPr/>
          <a:lstStyle/>
          <a:p>
            <a:r>
              <a:rPr lang="en-US" sz="6000" dirty="0"/>
              <a:t>FIT CHRONICLE</a:t>
            </a:r>
            <a:br>
              <a:rPr lang="en-US" dirty="0"/>
            </a:br>
            <a:r>
              <a:rPr lang="en-US" sz="2400" dirty="0"/>
              <a:t>A Personalized Fitness and Meal Planner Bot</a:t>
            </a:r>
          </a:p>
        </p:txBody>
      </p:sp>
      <p:sp>
        <p:nvSpPr>
          <p:cNvPr id="3" name="Slide Number Placeholder 2">
            <a:extLst>
              <a:ext uri="{FF2B5EF4-FFF2-40B4-BE49-F238E27FC236}">
                <a16:creationId xmlns:a16="http://schemas.microsoft.com/office/drawing/2014/main" id="{5D9882FA-049D-25F3-3F24-590E9D0F184A}"/>
              </a:ext>
            </a:extLst>
          </p:cNvPr>
          <p:cNvSpPr>
            <a:spLocks noGrp="1"/>
          </p:cNvSpPr>
          <p:nvPr>
            <p:ph type="sldNum" sz="quarter" idx="4"/>
          </p:nvPr>
        </p:nvSpPr>
        <p:spPr/>
        <p:txBody>
          <a:bodyPr/>
          <a:lstStyle/>
          <a:p>
            <a:fld id="{08AB70BE-1769-45B8-85A6-0C837432C7E6}" type="slidenum">
              <a:rPr lang="en-US" smtClean="0"/>
              <a:pPr/>
              <a:t>1</a:t>
            </a:fld>
            <a:endParaRPr lang="en-US" dirty="0"/>
          </a:p>
        </p:txBody>
      </p:sp>
    </p:spTree>
    <p:extLst>
      <p:ext uri="{BB962C8B-B14F-4D97-AF65-F5344CB8AC3E}">
        <p14:creationId xmlns:p14="http://schemas.microsoft.com/office/powerpoint/2010/main" val="3441048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504103-6319-C1BA-994F-97D3A9F1AA56}"/>
              </a:ext>
            </a:extLst>
          </p:cNvPr>
          <p:cNvSpPr>
            <a:spLocks noGrp="1"/>
          </p:cNvSpPr>
          <p:nvPr>
            <p:ph type="title"/>
          </p:nvPr>
        </p:nvSpPr>
        <p:spPr/>
        <p:txBody>
          <a:bodyPr/>
          <a:lstStyle/>
          <a:p>
            <a:r>
              <a:rPr lang="en-US" dirty="0"/>
              <a:t>About </a:t>
            </a:r>
            <a:br>
              <a:rPr lang="en-US" dirty="0"/>
            </a:br>
            <a:r>
              <a:rPr lang="en-US" dirty="0"/>
              <a:t>Fit Chronicle</a:t>
            </a:r>
          </a:p>
        </p:txBody>
      </p:sp>
      <p:sp>
        <p:nvSpPr>
          <p:cNvPr id="4" name="Content Placeholder 3">
            <a:extLst>
              <a:ext uri="{FF2B5EF4-FFF2-40B4-BE49-F238E27FC236}">
                <a16:creationId xmlns:a16="http://schemas.microsoft.com/office/drawing/2014/main" id="{3D7927D6-AFA7-348E-8C32-400C1E6F321D}"/>
              </a:ext>
            </a:extLst>
          </p:cNvPr>
          <p:cNvSpPr>
            <a:spLocks noGrp="1"/>
          </p:cNvSpPr>
          <p:nvPr>
            <p:ph sz="quarter" idx="10"/>
          </p:nvPr>
        </p:nvSpPr>
        <p:spPr>
          <a:xfrm>
            <a:off x="4895557" y="1364566"/>
            <a:ext cx="6865034" cy="3559859"/>
          </a:xfrm>
        </p:spPr>
        <p:txBody>
          <a:bodyPr>
            <a:normAutofit/>
          </a:bodyPr>
          <a:lstStyle/>
          <a:p>
            <a:pPr algn="just"/>
            <a:r>
              <a:rPr lang="en-US" sz="2000" i="0" dirty="0" err="1">
                <a:solidFill>
                  <a:srgbClr val="000000"/>
                </a:solidFill>
                <a:effectLst/>
                <a:latin typeface="Source Sans Pro" panose="020F0502020204030204" pitchFamily="34" charset="0"/>
              </a:rPr>
              <a:t>FitChronicle</a:t>
            </a:r>
            <a:r>
              <a:rPr lang="en-US" sz="2000" i="0" dirty="0">
                <a:solidFill>
                  <a:srgbClr val="000000"/>
                </a:solidFill>
                <a:effectLst/>
                <a:latin typeface="Source Sans Pro" panose="020F0502020204030204" pitchFamily="34" charset="0"/>
              </a:rPr>
              <a:t> is a </a:t>
            </a:r>
            <a:r>
              <a:rPr lang="en-US" sz="2000" b="1" i="0" dirty="0">
                <a:solidFill>
                  <a:srgbClr val="000000"/>
                </a:solidFill>
                <a:effectLst/>
                <a:latin typeface="Source Sans Pro" panose="020F0502020204030204" pitchFamily="34" charset="0"/>
              </a:rPr>
              <a:t>comprehensive fitness and meal  planner </a:t>
            </a:r>
            <a:r>
              <a:rPr lang="en-US" sz="2000" i="0" dirty="0">
                <a:solidFill>
                  <a:srgbClr val="000000"/>
                </a:solidFill>
                <a:effectLst/>
                <a:latin typeface="Source Sans Pro" panose="020F0502020204030204" pitchFamily="34" charset="0"/>
              </a:rPr>
              <a:t>designed to track your journey towards optimal health and performance. This planner allows you to document daily workouts, set specific fitness goals, and monitor your progress over time. Whether you're aiming to build muscle, lose weight, or improve overall wellness, </a:t>
            </a:r>
            <a:r>
              <a:rPr lang="en-US" sz="2000" i="0" dirty="0" err="1">
                <a:solidFill>
                  <a:srgbClr val="000000"/>
                </a:solidFill>
                <a:effectLst/>
                <a:latin typeface="Source Sans Pro" panose="020F0502020204030204" pitchFamily="34" charset="0"/>
              </a:rPr>
              <a:t>FitChronicle</a:t>
            </a:r>
            <a:r>
              <a:rPr lang="en-US" sz="2000" i="0" dirty="0">
                <a:solidFill>
                  <a:srgbClr val="000000"/>
                </a:solidFill>
                <a:effectLst/>
                <a:latin typeface="Source Sans Pro" panose="020F0502020204030204" pitchFamily="34" charset="0"/>
              </a:rPr>
              <a:t> provides the structure and inspiration you need to reach new heights in your fitness journey</a:t>
            </a:r>
            <a:r>
              <a:rPr lang="en-US" b="0" i="0" dirty="0">
                <a:solidFill>
                  <a:srgbClr val="000000"/>
                </a:solidFill>
                <a:effectLst/>
                <a:latin typeface="Source Sans Pro" panose="020F0502020204030204" pitchFamily="34" charset="0"/>
              </a:rPr>
              <a:t>.</a:t>
            </a:r>
            <a:endParaRPr lang="en-US" dirty="0"/>
          </a:p>
        </p:txBody>
      </p:sp>
      <p:sp>
        <p:nvSpPr>
          <p:cNvPr id="2" name="Slide Number Placeholder 1">
            <a:extLst>
              <a:ext uri="{FF2B5EF4-FFF2-40B4-BE49-F238E27FC236}">
                <a16:creationId xmlns:a16="http://schemas.microsoft.com/office/drawing/2014/main" id="{991DBFA3-4929-EF34-6EC0-62D2B6817892}"/>
              </a:ext>
            </a:extLst>
          </p:cNvPr>
          <p:cNvSpPr>
            <a:spLocks noGrp="1"/>
          </p:cNvSpPr>
          <p:nvPr>
            <p:ph type="sldNum" sz="quarter" idx="4"/>
          </p:nvPr>
        </p:nvSpPr>
        <p:spPr/>
        <p:txBody>
          <a:bodyPr/>
          <a:lstStyle/>
          <a:p>
            <a:fld id="{08AB70BE-1769-45B8-85A6-0C837432C7E6}" type="slidenum">
              <a:rPr lang="en-US" smtClean="0"/>
              <a:pPr/>
              <a:t>2</a:t>
            </a:fld>
            <a:endParaRPr lang="en-US" dirty="0"/>
          </a:p>
        </p:txBody>
      </p:sp>
    </p:spTree>
    <p:extLst>
      <p:ext uri="{BB962C8B-B14F-4D97-AF65-F5344CB8AC3E}">
        <p14:creationId xmlns:p14="http://schemas.microsoft.com/office/powerpoint/2010/main" val="2567017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0027CB-3C27-FC4C-AEF9-685A21EA1B94}"/>
              </a:ext>
            </a:extLst>
          </p:cNvPr>
          <p:cNvSpPr>
            <a:spLocks noGrp="1"/>
          </p:cNvSpPr>
          <p:nvPr>
            <p:ph type="title"/>
          </p:nvPr>
        </p:nvSpPr>
        <p:spPr/>
        <p:txBody>
          <a:bodyPr/>
          <a:lstStyle/>
          <a:p>
            <a:r>
              <a:rPr lang="en-US" dirty="0"/>
              <a:t>Problems </a:t>
            </a:r>
          </a:p>
        </p:txBody>
      </p:sp>
      <p:sp>
        <p:nvSpPr>
          <p:cNvPr id="4" name="Content Placeholder 3">
            <a:extLst>
              <a:ext uri="{FF2B5EF4-FFF2-40B4-BE49-F238E27FC236}">
                <a16:creationId xmlns:a16="http://schemas.microsoft.com/office/drawing/2014/main" id="{7B25569D-4B51-26CD-C967-65D3F4059DB9}"/>
              </a:ext>
            </a:extLst>
          </p:cNvPr>
          <p:cNvSpPr>
            <a:spLocks noGrp="1"/>
          </p:cNvSpPr>
          <p:nvPr>
            <p:ph sz="quarter" idx="10"/>
          </p:nvPr>
        </p:nvSpPr>
        <p:spPr>
          <a:xfrm>
            <a:off x="1381748" y="1885071"/>
            <a:ext cx="9514852" cy="4346917"/>
          </a:xfrm>
        </p:spPr>
        <p:txBody>
          <a:bodyPr>
            <a:normAutofit fontScale="47500" lnSpcReduction="20000"/>
          </a:bodyPr>
          <a:lstStyle/>
          <a:p>
            <a:pPr marL="342900" indent="-342900">
              <a:buAutoNum type="arabicPeriod"/>
            </a:pPr>
            <a:r>
              <a:rPr lang="en-US" sz="4200" dirty="0"/>
              <a:t>People usually lack guidance about fitness plan</a:t>
            </a:r>
          </a:p>
          <a:p>
            <a:pPr marL="342900" indent="-342900">
              <a:buAutoNum type="arabicPeriod"/>
            </a:pPr>
            <a:r>
              <a:rPr lang="en-US" sz="4200" dirty="0"/>
              <a:t>Hiring professional trainers is expensive</a:t>
            </a:r>
          </a:p>
          <a:p>
            <a:pPr marL="342900" indent="-342900">
              <a:buAutoNum type="arabicPeriod"/>
            </a:pPr>
            <a:r>
              <a:rPr lang="en-US" sz="4200" dirty="0"/>
              <a:t>People with certain medical conditions like diabetes, back pain </a:t>
            </a:r>
            <a:r>
              <a:rPr lang="en-US" sz="4200" dirty="0" err="1"/>
              <a:t>etc</a:t>
            </a:r>
            <a:r>
              <a:rPr lang="en-US" sz="4200" dirty="0"/>
              <a:t> can not follow generalized meal plans</a:t>
            </a:r>
          </a:p>
          <a:p>
            <a:pPr marL="342900" indent="-342900">
              <a:buAutoNum type="arabicPeriod"/>
            </a:pPr>
            <a:r>
              <a:rPr lang="en-US" sz="4200" dirty="0"/>
              <a:t>Following a fitness plan gets troublesome due to different sleep patterns and work hours.</a:t>
            </a:r>
          </a:p>
          <a:p>
            <a:pPr marL="342900" indent="-342900">
              <a:buAutoNum type="arabicPeriod"/>
            </a:pPr>
            <a:r>
              <a:rPr lang="en-US" sz="4200" dirty="0"/>
              <a:t>Dietary preferences vary from person to person</a:t>
            </a:r>
          </a:p>
          <a:p>
            <a:pPr marL="0" indent="0">
              <a:buNone/>
            </a:pPr>
            <a:r>
              <a:rPr lang="en-US" sz="4200" dirty="0"/>
              <a:t>      and so on.</a:t>
            </a:r>
          </a:p>
          <a:p>
            <a:pPr marL="0" indent="0">
              <a:buNone/>
            </a:pPr>
            <a:endParaRPr lang="en-US" sz="2900" dirty="0"/>
          </a:p>
          <a:p>
            <a:pPr marL="0" indent="0">
              <a:buNone/>
            </a:pPr>
            <a:endParaRPr lang="en-US" dirty="0"/>
          </a:p>
          <a:p>
            <a:pPr marL="0" indent="0" algn="ctr">
              <a:lnSpc>
                <a:spcPct val="110000"/>
              </a:lnSpc>
              <a:spcBef>
                <a:spcPct val="0"/>
              </a:spcBef>
              <a:buNone/>
            </a:pPr>
            <a:r>
              <a:rPr lang="en-US" sz="5800" dirty="0">
                <a:solidFill>
                  <a:schemeClr val="accent2">
                    <a:lumMod val="75000"/>
                  </a:schemeClr>
                </a:solidFill>
                <a:latin typeface="+mj-lt"/>
                <a:ea typeface="+mj-ea"/>
                <a:cs typeface="+mj-cs"/>
              </a:rPr>
              <a:t>But </a:t>
            </a:r>
            <a:r>
              <a:rPr lang="en-US" sz="5800" dirty="0" err="1">
                <a:solidFill>
                  <a:schemeClr val="accent2">
                    <a:lumMod val="75000"/>
                  </a:schemeClr>
                </a:solidFill>
                <a:latin typeface="+mj-lt"/>
                <a:ea typeface="+mj-ea"/>
                <a:cs typeface="+mj-cs"/>
              </a:rPr>
              <a:t>FitChronicle</a:t>
            </a:r>
            <a:r>
              <a:rPr lang="en-US" sz="5800" dirty="0">
                <a:solidFill>
                  <a:schemeClr val="accent2">
                    <a:lumMod val="75000"/>
                  </a:schemeClr>
                </a:solidFill>
                <a:latin typeface="+mj-lt"/>
                <a:ea typeface="+mj-ea"/>
                <a:cs typeface="+mj-cs"/>
              </a:rPr>
              <a:t> is one stop solution to all these problems!</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sp>
        <p:nvSpPr>
          <p:cNvPr id="2" name="Slide Number Placeholder 1">
            <a:extLst>
              <a:ext uri="{FF2B5EF4-FFF2-40B4-BE49-F238E27FC236}">
                <a16:creationId xmlns:a16="http://schemas.microsoft.com/office/drawing/2014/main" id="{616BFA23-AB5B-BA88-E233-DE14DED5A297}"/>
              </a:ext>
            </a:extLst>
          </p:cNvPr>
          <p:cNvSpPr>
            <a:spLocks noGrp="1"/>
          </p:cNvSpPr>
          <p:nvPr>
            <p:ph type="sldNum" sz="quarter" idx="4"/>
          </p:nvPr>
        </p:nvSpPr>
        <p:spPr/>
        <p:txBody>
          <a:bodyPr/>
          <a:lstStyle/>
          <a:p>
            <a:fld id="{08AB70BE-1769-45B8-85A6-0C837432C7E6}" type="slidenum">
              <a:rPr lang="en-US" smtClean="0"/>
              <a:pPr/>
              <a:t>3</a:t>
            </a:fld>
            <a:endParaRPr lang="en-US" dirty="0"/>
          </a:p>
        </p:txBody>
      </p:sp>
    </p:spTree>
    <p:extLst>
      <p:ext uri="{BB962C8B-B14F-4D97-AF65-F5344CB8AC3E}">
        <p14:creationId xmlns:p14="http://schemas.microsoft.com/office/powerpoint/2010/main" val="3457628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F465791-02C3-85CB-EC2D-AE1D097AD894}"/>
              </a:ext>
            </a:extLst>
          </p:cNvPr>
          <p:cNvSpPr>
            <a:spLocks noGrp="1"/>
          </p:cNvSpPr>
          <p:nvPr>
            <p:ph type="title"/>
          </p:nvPr>
        </p:nvSpPr>
        <p:spPr/>
        <p:txBody>
          <a:bodyPr/>
          <a:lstStyle/>
          <a:p>
            <a:r>
              <a:rPr lang="en-US" dirty="0" err="1"/>
              <a:t>FitChronicle’s</a:t>
            </a:r>
            <a:r>
              <a:rPr lang="en-US" dirty="0"/>
              <a:t> Features:</a:t>
            </a:r>
          </a:p>
        </p:txBody>
      </p:sp>
      <p:sp>
        <p:nvSpPr>
          <p:cNvPr id="4" name="Content Placeholder 3">
            <a:extLst>
              <a:ext uri="{FF2B5EF4-FFF2-40B4-BE49-F238E27FC236}">
                <a16:creationId xmlns:a16="http://schemas.microsoft.com/office/drawing/2014/main" id="{607CC286-7253-B31F-DFE6-802920A9FC68}"/>
              </a:ext>
            </a:extLst>
          </p:cNvPr>
          <p:cNvSpPr>
            <a:spLocks noGrp="1"/>
          </p:cNvSpPr>
          <p:nvPr>
            <p:ph sz="quarter" idx="10"/>
          </p:nvPr>
        </p:nvSpPr>
        <p:spPr>
          <a:xfrm>
            <a:off x="1370867" y="2073946"/>
            <a:ext cx="4947508" cy="3498718"/>
          </a:xfrm>
        </p:spPr>
        <p:txBody>
          <a:bodyPr>
            <a:normAutofit/>
          </a:bodyPr>
          <a:lstStyle/>
          <a:p>
            <a:r>
              <a:rPr lang="en-US" noProof="1"/>
              <a:t>It proposes a personalized meal and fitness plan that is tailored as per the user BMI.</a:t>
            </a:r>
          </a:p>
          <a:p>
            <a:r>
              <a:rPr lang="en-US" noProof="1"/>
              <a:t>It tailors the fitness plan based on the user fitness goals like weight loss, muscle gain etc</a:t>
            </a:r>
          </a:p>
          <a:p>
            <a:r>
              <a:rPr lang="en-US" noProof="1"/>
              <a:t>It keeps the medical history of the user in focus while proposing a plan</a:t>
            </a:r>
          </a:p>
          <a:p>
            <a:r>
              <a:rPr lang="en-US" noProof="1"/>
              <a:t>The sleep pattern and the time available at the user end for fitness plan activities remain under consideration.</a:t>
            </a:r>
          </a:p>
        </p:txBody>
      </p:sp>
      <p:sp>
        <p:nvSpPr>
          <p:cNvPr id="5" name="Content Placeholder 4">
            <a:extLst>
              <a:ext uri="{FF2B5EF4-FFF2-40B4-BE49-F238E27FC236}">
                <a16:creationId xmlns:a16="http://schemas.microsoft.com/office/drawing/2014/main" id="{A6D75BC5-46CC-A36D-B72E-AE0A832FACB9}"/>
              </a:ext>
            </a:extLst>
          </p:cNvPr>
          <p:cNvSpPr>
            <a:spLocks noGrp="1"/>
          </p:cNvSpPr>
          <p:nvPr>
            <p:ph sz="quarter" idx="11"/>
          </p:nvPr>
        </p:nvSpPr>
        <p:spPr>
          <a:xfrm>
            <a:off x="6318374" y="2073946"/>
            <a:ext cx="4766967" cy="3378862"/>
          </a:xfrm>
        </p:spPr>
        <p:txBody>
          <a:bodyPr>
            <a:normAutofit fontScale="92500" lnSpcReduction="10000"/>
          </a:bodyPr>
          <a:lstStyle/>
          <a:p>
            <a:r>
              <a:rPr lang="en-US" noProof="1"/>
              <a:t>The plan is tailored for the user specific body type.</a:t>
            </a:r>
          </a:p>
          <a:p>
            <a:r>
              <a:rPr lang="en-US" noProof="1"/>
              <a:t>The bot asks for user previous exercise experience and accordingly suggests for a plan.</a:t>
            </a:r>
          </a:p>
          <a:p>
            <a:r>
              <a:rPr lang="en-US" noProof="1"/>
              <a:t>It also guides about the equipments needed to carry out the fitness exercises.</a:t>
            </a:r>
          </a:p>
          <a:p>
            <a:r>
              <a:rPr lang="en-US" noProof="1"/>
              <a:t>It suggests a plan based on the daily activity level of the user.</a:t>
            </a:r>
          </a:p>
          <a:p>
            <a:r>
              <a:rPr lang="en-US" noProof="1"/>
              <a:t>It generates pdf file for the plan as well.</a:t>
            </a:r>
          </a:p>
        </p:txBody>
      </p:sp>
      <p:sp>
        <p:nvSpPr>
          <p:cNvPr id="2" name="Slide Number Placeholder 1">
            <a:extLst>
              <a:ext uri="{FF2B5EF4-FFF2-40B4-BE49-F238E27FC236}">
                <a16:creationId xmlns:a16="http://schemas.microsoft.com/office/drawing/2014/main" id="{DFEF2AD9-EC94-1F3D-3B79-64938E47AD43}"/>
              </a:ext>
            </a:extLst>
          </p:cNvPr>
          <p:cNvSpPr>
            <a:spLocks noGrp="1"/>
          </p:cNvSpPr>
          <p:nvPr>
            <p:ph type="sldNum" sz="quarter" idx="4"/>
          </p:nvPr>
        </p:nvSpPr>
        <p:spPr/>
        <p:txBody>
          <a:bodyPr/>
          <a:lstStyle/>
          <a:p>
            <a:fld id="{08AB70BE-1769-45B8-85A6-0C837432C7E6}" type="slidenum">
              <a:rPr lang="en-US" smtClean="0"/>
              <a:pPr/>
              <a:t>4</a:t>
            </a:fld>
            <a:endParaRPr lang="en-US" dirty="0"/>
          </a:p>
        </p:txBody>
      </p:sp>
    </p:spTree>
    <p:extLst>
      <p:ext uri="{BB962C8B-B14F-4D97-AF65-F5344CB8AC3E}">
        <p14:creationId xmlns:p14="http://schemas.microsoft.com/office/powerpoint/2010/main" val="3421864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945D54-A284-835B-B949-4F6D36F3825F}"/>
              </a:ext>
            </a:extLst>
          </p:cNvPr>
          <p:cNvSpPr>
            <a:spLocks noGrp="1"/>
          </p:cNvSpPr>
          <p:nvPr>
            <p:ph type="title"/>
          </p:nvPr>
        </p:nvSpPr>
        <p:spPr/>
        <p:txBody>
          <a:bodyPr/>
          <a:lstStyle/>
          <a:p>
            <a:r>
              <a:rPr lang="en-US" dirty="0"/>
              <a:t>Demo </a:t>
            </a:r>
          </a:p>
        </p:txBody>
      </p:sp>
      <p:sp>
        <p:nvSpPr>
          <p:cNvPr id="4" name="Content Placeholder 3">
            <a:extLst>
              <a:ext uri="{FF2B5EF4-FFF2-40B4-BE49-F238E27FC236}">
                <a16:creationId xmlns:a16="http://schemas.microsoft.com/office/drawing/2014/main" id="{89D80981-6211-B9EF-9A10-4D4B043758C4}"/>
              </a:ext>
            </a:extLst>
          </p:cNvPr>
          <p:cNvSpPr>
            <a:spLocks noGrp="1"/>
          </p:cNvSpPr>
          <p:nvPr>
            <p:ph sz="quarter" idx="10"/>
          </p:nvPr>
        </p:nvSpPr>
        <p:spPr/>
        <p:txBody>
          <a:bodyPr/>
          <a:lstStyle/>
          <a:p>
            <a:endParaRPr lang="en-US" dirty="0"/>
          </a:p>
        </p:txBody>
      </p:sp>
      <p:pic>
        <p:nvPicPr>
          <p:cNvPr id="6" name="fitchronicle video">
            <a:hlinkClick r:id="" action="ppaction://media"/>
            <a:extLst>
              <a:ext uri="{FF2B5EF4-FFF2-40B4-BE49-F238E27FC236}">
                <a16:creationId xmlns:a16="http://schemas.microsoft.com/office/drawing/2014/main" id="{885FE531-A00A-AF18-6773-8DF485EB737D}"/>
              </a:ext>
            </a:extLst>
          </p:cNvPr>
          <p:cNvPicPr>
            <a:picLocks noGrp="1" noChangeAspect="1"/>
          </p:cNvPicPr>
          <p:nvPr>
            <p:ph sz="quarter" idx="11"/>
            <a:videoFile r:link="rId2"/>
            <p:extLst>
              <p:ext uri="{DAA4B4D4-6D71-4841-9C94-3DE7FCFB9230}">
                <p14:media xmlns:p14="http://schemas.microsoft.com/office/powerpoint/2010/main" r:embed="rId1"/>
              </p:ext>
            </p:extLst>
          </p:nvPr>
        </p:nvPicPr>
        <p:blipFill>
          <a:blip r:embed="rId5"/>
          <a:stretch>
            <a:fillRect/>
          </a:stretch>
        </p:blipFill>
        <p:spPr>
          <a:xfrm>
            <a:off x="1370867" y="1869766"/>
            <a:ext cx="10002450" cy="4138311"/>
          </a:xfrm>
        </p:spPr>
      </p:pic>
      <p:sp>
        <p:nvSpPr>
          <p:cNvPr id="2" name="Slide Number Placeholder 1">
            <a:extLst>
              <a:ext uri="{FF2B5EF4-FFF2-40B4-BE49-F238E27FC236}">
                <a16:creationId xmlns:a16="http://schemas.microsoft.com/office/drawing/2014/main" id="{71E04509-99F0-B7A3-5C7A-C5A63504613A}"/>
              </a:ext>
            </a:extLst>
          </p:cNvPr>
          <p:cNvSpPr>
            <a:spLocks noGrp="1"/>
          </p:cNvSpPr>
          <p:nvPr>
            <p:ph type="sldNum" sz="quarter" idx="4"/>
          </p:nvPr>
        </p:nvSpPr>
        <p:spPr/>
        <p:txBody>
          <a:bodyPr/>
          <a:lstStyle/>
          <a:p>
            <a:fld id="{08AB70BE-1769-45B8-85A6-0C837432C7E6}" type="slidenum">
              <a:rPr lang="en-US" smtClean="0"/>
              <a:pPr/>
              <a:t>5</a:t>
            </a:fld>
            <a:endParaRPr lang="en-US" dirty="0"/>
          </a:p>
        </p:txBody>
      </p:sp>
    </p:spTree>
    <p:extLst>
      <p:ext uri="{BB962C8B-B14F-4D97-AF65-F5344CB8AC3E}">
        <p14:creationId xmlns:p14="http://schemas.microsoft.com/office/powerpoint/2010/main" val="4154249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89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C71D8FC-E122-CABE-6FCE-615B2C341934}"/>
              </a:ext>
            </a:extLst>
          </p:cNvPr>
          <p:cNvSpPr>
            <a:spLocks noGrp="1"/>
          </p:cNvSpPr>
          <p:nvPr>
            <p:ph type="title"/>
          </p:nvPr>
        </p:nvSpPr>
        <p:spPr/>
        <p:txBody>
          <a:bodyPr/>
          <a:lstStyle/>
          <a:p>
            <a:r>
              <a:rPr lang="en-US" dirty="0"/>
              <a:t>Thank you</a:t>
            </a:r>
          </a:p>
        </p:txBody>
      </p:sp>
      <p:sp>
        <p:nvSpPr>
          <p:cNvPr id="9" name="Content Placeholder 8">
            <a:extLst>
              <a:ext uri="{FF2B5EF4-FFF2-40B4-BE49-F238E27FC236}">
                <a16:creationId xmlns:a16="http://schemas.microsoft.com/office/drawing/2014/main" id="{581F7719-973C-41CB-9EA9-DC7CEC76A077}"/>
              </a:ext>
            </a:extLst>
          </p:cNvPr>
          <p:cNvSpPr>
            <a:spLocks noGrp="1"/>
          </p:cNvSpPr>
          <p:nvPr>
            <p:ph sz="quarter" idx="10"/>
          </p:nvPr>
        </p:nvSpPr>
        <p:spPr>
          <a:xfrm>
            <a:off x="4937761" y="5000932"/>
            <a:ext cx="8224910" cy="1537713"/>
          </a:xfrm>
        </p:spPr>
        <p:txBody>
          <a:bodyPr>
            <a:normAutofit lnSpcReduction="10000"/>
          </a:bodyPr>
          <a:lstStyle/>
          <a:p>
            <a:r>
              <a:rPr lang="en-US" b="0" i="0" dirty="0">
                <a:effectLst/>
                <a:latin typeface="-apple-system"/>
              </a:rPr>
              <a:t>Team Lead:  </a:t>
            </a:r>
            <a:r>
              <a:rPr lang="en-US" b="0" i="0" dirty="0" err="1">
                <a:effectLst/>
                <a:latin typeface="-apple-system"/>
              </a:rPr>
              <a:t>Moezulzhaq</a:t>
            </a:r>
            <a:r>
              <a:rPr lang="en-US" b="0" dirty="0">
                <a:latin typeface="-apple-system"/>
              </a:rPr>
              <a:t>–  </a:t>
            </a:r>
            <a:r>
              <a:rPr lang="en-US" i="0" dirty="0">
                <a:effectLst/>
                <a:latin typeface="-apple-system"/>
                <a:hlinkClick r:id="rId3"/>
              </a:rPr>
              <a:t>linkedin.com/in/moez-ul-haq-aa07aa260</a:t>
            </a:r>
            <a:endParaRPr lang="en-US" b="0" i="0" dirty="0">
              <a:effectLst/>
              <a:latin typeface="-apple-system"/>
            </a:endParaRPr>
          </a:p>
          <a:p>
            <a:r>
              <a:rPr lang="en-US" b="0" i="0" dirty="0">
                <a:effectLst/>
                <a:latin typeface="-apple-system"/>
              </a:rPr>
              <a:t>Contributors:</a:t>
            </a:r>
          </a:p>
          <a:p>
            <a:r>
              <a:rPr lang="en-US" b="0" dirty="0">
                <a:latin typeface="-apple-system"/>
              </a:rPr>
              <a:t>	    </a:t>
            </a:r>
            <a:r>
              <a:rPr lang="pl-PL" b="0" dirty="0">
                <a:latin typeface="-apple-system"/>
              </a:rPr>
              <a:t>Sarim Ul Haq</a:t>
            </a:r>
            <a:r>
              <a:rPr lang="en-US" b="0" dirty="0">
                <a:latin typeface="-apple-system"/>
              </a:rPr>
              <a:t>–</a:t>
            </a:r>
            <a:r>
              <a:rPr lang="pl-PL" b="0" i="0" dirty="0">
                <a:solidFill>
                  <a:srgbClr val="1F2328"/>
                </a:solidFill>
                <a:effectLst/>
                <a:latin typeface="-apple-system"/>
              </a:rPr>
              <a:t> </a:t>
            </a:r>
            <a:r>
              <a:rPr lang="pl-PL" b="0" i="0" u="sng" dirty="0">
                <a:effectLst/>
                <a:latin typeface="-apple-system"/>
                <a:hlinkClick r:id="rId4"/>
              </a:rPr>
              <a:t>sarimulhaq331@gmail.com</a:t>
            </a:r>
            <a:r>
              <a:rPr lang="pl-PL" b="0" i="0" dirty="0">
                <a:solidFill>
                  <a:srgbClr val="1F2328"/>
                </a:solidFill>
                <a:effectLst/>
                <a:latin typeface="-apple-system"/>
              </a:rPr>
              <a:t> </a:t>
            </a:r>
            <a:endParaRPr lang="en-US" b="0" i="0" dirty="0">
              <a:solidFill>
                <a:srgbClr val="1F2328"/>
              </a:solidFill>
              <a:effectLst/>
              <a:latin typeface="-apple-system"/>
            </a:endParaRPr>
          </a:p>
          <a:p>
            <a:r>
              <a:rPr lang="en-US" b="0" dirty="0">
                <a:latin typeface="-apple-system"/>
              </a:rPr>
              <a:t>	    </a:t>
            </a:r>
            <a:r>
              <a:rPr lang="pl-PL" b="0" dirty="0">
                <a:latin typeface="-apple-system"/>
              </a:rPr>
              <a:t>Mahnoor </a:t>
            </a:r>
            <a:r>
              <a:rPr lang="en-US" b="0" dirty="0">
                <a:latin typeface="-apple-system"/>
              </a:rPr>
              <a:t>-- </a:t>
            </a:r>
            <a:r>
              <a:rPr lang="pl-PL" b="0" i="0" u="sng" dirty="0">
                <a:effectLst/>
                <a:latin typeface="-apple-system"/>
                <a:hlinkClick r:id="rId5"/>
              </a:rPr>
              <a:t>mah.syed04@gmail.com</a:t>
            </a:r>
            <a:endParaRPr lang="en-US" dirty="0"/>
          </a:p>
        </p:txBody>
      </p:sp>
    </p:spTree>
    <p:extLst>
      <p:ext uri="{BB962C8B-B14F-4D97-AF65-F5344CB8AC3E}">
        <p14:creationId xmlns:p14="http://schemas.microsoft.com/office/powerpoint/2010/main" val="2280806097"/>
      </p:ext>
    </p:extLst>
  </p:cSld>
  <p:clrMapOvr>
    <a:masterClrMapping/>
  </p:clrMapOvr>
</p:sld>
</file>

<file path=ppt/theme/theme1.xml><?xml version="1.0" encoding="utf-8"?>
<a:theme xmlns:a="http://schemas.openxmlformats.org/drawingml/2006/main" name="ModOverlayVTI">
  <a:themeElements>
    <a:clrScheme name="Custom 50">
      <a:dk1>
        <a:sysClr val="windowText" lastClr="000000"/>
      </a:dk1>
      <a:lt1>
        <a:srgbClr val="F4F2EC"/>
      </a:lt1>
      <a:dk2>
        <a:srgbClr val="09283F"/>
      </a:dk2>
      <a:lt2>
        <a:srgbClr val="FFFFFF"/>
      </a:lt2>
      <a:accent1>
        <a:srgbClr val="3C9A8F"/>
      </a:accent1>
      <a:accent2>
        <a:srgbClr val="18818C"/>
      </a:accent2>
      <a:accent3>
        <a:srgbClr val="800A2F"/>
      </a:accent3>
      <a:accent4>
        <a:srgbClr val="F6635C"/>
      </a:accent4>
      <a:accent5>
        <a:srgbClr val="F48E7C"/>
      </a:accent5>
      <a:accent6>
        <a:srgbClr val="DA9D16"/>
      </a:accent6>
      <a:hlink>
        <a:srgbClr val="ED621D"/>
      </a:hlink>
      <a:folHlink>
        <a:srgbClr val="A18A6D"/>
      </a:folHlink>
    </a:clrScheme>
    <a:fontScheme name="Elephant Arial Nova Light">
      <a:majorFont>
        <a:latin typeface="Elephant"/>
        <a:ea typeface=""/>
        <a:cs typeface=""/>
      </a:majorFont>
      <a:minorFont>
        <a:latin typeface="Arial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OverlayVTI" id="{85202D65-63D3-4793-A090-FA8DF18DC0BE}" vid="{91924FCD-E846-48AE-B233-F25A78D18B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5C2001-E626-4890-B405-22B5BD1CB05A}">
  <ds:schemaRefs>
    <ds:schemaRef ds:uri="http://schemas.microsoft.com/sharepoint/v3/contenttype/forms"/>
  </ds:schemaRefs>
</ds:datastoreItem>
</file>

<file path=customXml/itemProps2.xml><?xml version="1.0" encoding="utf-8"?>
<ds:datastoreItem xmlns:ds="http://schemas.openxmlformats.org/officeDocument/2006/customXml" ds:itemID="{80D7C3E5-1734-4636-9EC5-AEB06BF1FB2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5453AF4-4FB0-4B39-9296-55DED383E9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{6077AD56-F7CA-4B51-80FE-91D854563E60}tf89118109_win32</Template>
  <TotalTime>66</TotalTime>
  <Words>339</Words>
  <Application>Microsoft Office PowerPoint</Application>
  <PresentationFormat>Widescreen</PresentationFormat>
  <Paragraphs>41</Paragraphs>
  <Slides>6</Slides>
  <Notes>6</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-apple-system</vt:lpstr>
      <vt:lpstr>Arial</vt:lpstr>
      <vt:lpstr>Arial Nova Light</vt:lpstr>
      <vt:lpstr>Calibri</vt:lpstr>
      <vt:lpstr>Elephant</vt:lpstr>
      <vt:lpstr>Source Sans Pro</vt:lpstr>
      <vt:lpstr>ModOverlayVTI</vt:lpstr>
      <vt:lpstr>FIT CHRONICLE A Personalized Fitness and Meal Planner Bot</vt:lpstr>
      <vt:lpstr>About  Fit Chronicle</vt:lpstr>
      <vt:lpstr>Problems </vt:lpstr>
      <vt:lpstr>FitChronicle’s Features:</vt:lpstr>
      <vt:lpstr>Demo </vt:lpstr>
      <vt:lpstr>Thank you</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FIT CHRONICLE A Personalized Fitness and Meal Planner Bot</dc:title>
  <dc:creator>mahnoor zahid</dc:creator>
  <cp:lastModifiedBy>mahnoor zahid</cp:lastModifiedBy>
  <cp:revision>1</cp:revision>
  <dcterms:created xsi:type="dcterms:W3CDTF">2024-08-31T16:56:51Z</dcterms:created>
  <dcterms:modified xsi:type="dcterms:W3CDTF">2024-08-31T18:03:13Z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